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Lato" panose="020B0604020202020204" charset="0"/>
      <p:regular r:id="rId15"/>
      <p:bold r:id="rId16"/>
      <p:italic r:id="rId17"/>
      <p:boldItalic r:id="rId18"/>
    </p:embeddedFont>
    <p:embeddedFont>
      <p:font typeface="Paytone One" panose="020B0604020202020204" charset="0"/>
      <p:regular r:id="rId19"/>
    </p:embeddedFont>
    <p:embeddedFont>
      <p:font typeface="Viga" panose="020B060402020202020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2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7190488650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7190488650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d0cc0ae75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d0cc0ae75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7190488650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7190488650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g1dd2954be7b25615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8" name="Google Shape;678;g1dd2954be7b25615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6f463575ff_0_172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6f463575ff_0_172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6f463575ff_0_17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6f463575ff_0_17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6f463575ff_0_170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6f463575ff_0_170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g6f3b7a675f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6" name="Google Shape;596;g6f3b7a675f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d0cc0ae75b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6" name="Google Shape;606;gd0cc0ae75b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6f463575ff_0_17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6f463575ff_0_17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gd0cc0ae7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0" name="Google Shape;630;gd0cc0ae7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g7190488650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4" name="Google Shape;644;g7190488650_0_2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438150" y="-182225"/>
            <a:ext cx="9696651" cy="5325750"/>
            <a:chOff x="-438150" y="-182225"/>
            <a:chExt cx="9696651" cy="5325750"/>
          </a:xfrm>
        </p:grpSpPr>
        <p:sp>
          <p:nvSpPr>
            <p:cNvPr id="10" name="Google Shape;10;p2"/>
            <p:cNvSpPr/>
            <p:nvPr/>
          </p:nvSpPr>
          <p:spPr>
            <a:xfrm>
              <a:off x="725000" y="4203325"/>
              <a:ext cx="2161048" cy="930633"/>
            </a:xfrm>
            <a:custGeom>
              <a:avLst/>
              <a:gdLst/>
              <a:ahLst/>
              <a:cxnLst/>
              <a:rect l="l" t="t" r="r" b="b"/>
              <a:pathLst>
                <a:path w="31644" h="15383" extrusionOk="0">
                  <a:moveTo>
                    <a:pt x="23058" y="0"/>
                  </a:moveTo>
                  <a:cubicBezTo>
                    <a:pt x="22119" y="0"/>
                    <a:pt x="21209" y="98"/>
                    <a:pt x="20299" y="226"/>
                  </a:cubicBezTo>
                  <a:cubicBezTo>
                    <a:pt x="18765" y="444"/>
                    <a:pt x="17322" y="722"/>
                    <a:pt x="15916" y="1196"/>
                  </a:cubicBezTo>
                  <a:cubicBezTo>
                    <a:pt x="15194" y="1414"/>
                    <a:pt x="14473" y="1632"/>
                    <a:pt x="13789" y="1880"/>
                  </a:cubicBezTo>
                  <a:cubicBezTo>
                    <a:pt x="12909" y="2256"/>
                    <a:pt x="11999" y="2669"/>
                    <a:pt x="11157" y="3075"/>
                  </a:cubicBezTo>
                  <a:cubicBezTo>
                    <a:pt x="9932" y="3639"/>
                    <a:pt x="8864" y="4323"/>
                    <a:pt x="7864" y="5045"/>
                  </a:cubicBezTo>
                  <a:cubicBezTo>
                    <a:pt x="7052" y="5639"/>
                    <a:pt x="6331" y="6300"/>
                    <a:pt x="5639" y="6955"/>
                  </a:cubicBezTo>
                  <a:cubicBezTo>
                    <a:pt x="4541" y="7992"/>
                    <a:pt x="3639" y="9090"/>
                    <a:pt x="2850" y="10247"/>
                  </a:cubicBezTo>
                  <a:cubicBezTo>
                    <a:pt x="2414" y="10939"/>
                    <a:pt x="1978" y="11623"/>
                    <a:pt x="1602" y="12345"/>
                  </a:cubicBezTo>
                  <a:cubicBezTo>
                    <a:pt x="1346" y="12819"/>
                    <a:pt x="534" y="14382"/>
                    <a:pt x="1" y="15382"/>
                  </a:cubicBezTo>
                  <a:lnTo>
                    <a:pt x="30854" y="15382"/>
                  </a:lnTo>
                  <a:cubicBezTo>
                    <a:pt x="30952" y="14570"/>
                    <a:pt x="31042" y="13976"/>
                    <a:pt x="31042" y="13909"/>
                  </a:cubicBezTo>
                  <a:cubicBezTo>
                    <a:pt x="31230" y="12751"/>
                    <a:pt x="31358" y="11563"/>
                    <a:pt x="31516" y="10375"/>
                  </a:cubicBezTo>
                  <a:cubicBezTo>
                    <a:pt x="31644" y="8962"/>
                    <a:pt x="31606" y="7586"/>
                    <a:pt x="31388" y="6203"/>
                  </a:cubicBezTo>
                  <a:cubicBezTo>
                    <a:pt x="31200" y="5203"/>
                    <a:pt x="31012" y="4233"/>
                    <a:pt x="30479" y="3263"/>
                  </a:cubicBezTo>
                  <a:cubicBezTo>
                    <a:pt x="29824" y="2105"/>
                    <a:pt x="28787" y="1196"/>
                    <a:pt x="27321" y="632"/>
                  </a:cubicBezTo>
                  <a:cubicBezTo>
                    <a:pt x="26569" y="346"/>
                    <a:pt x="25750" y="188"/>
                    <a:pt x="24908" y="98"/>
                  </a:cubicBezTo>
                  <a:cubicBezTo>
                    <a:pt x="24276" y="38"/>
                    <a:pt x="23652" y="0"/>
                    <a:pt x="23058" y="0"/>
                  </a:cubicBezTo>
                  <a:close/>
                </a:path>
              </a:pathLst>
            </a:custGeom>
            <a:solidFill>
              <a:srgbClr val="B31C44"/>
            </a:solidFill>
            <a:ln>
              <a:noFill/>
            </a:ln>
            <a:effectLst>
              <a:outerShdw blurRad="57150" dist="38100" dir="171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783253" y="4431929"/>
              <a:ext cx="2742203" cy="699956"/>
            </a:xfrm>
            <a:custGeom>
              <a:avLst/>
              <a:gdLst/>
              <a:ahLst/>
              <a:cxnLst/>
              <a:rect l="l" t="t" r="r" b="b"/>
              <a:pathLst>
                <a:path w="36712" h="9519" extrusionOk="0">
                  <a:moveTo>
                    <a:pt x="14946" y="0"/>
                  </a:moveTo>
                  <a:cubicBezTo>
                    <a:pt x="14225" y="0"/>
                    <a:pt x="13473" y="30"/>
                    <a:pt x="12721" y="61"/>
                  </a:cubicBezTo>
                  <a:cubicBezTo>
                    <a:pt x="11999" y="121"/>
                    <a:pt x="11308" y="188"/>
                    <a:pt x="10624" y="309"/>
                  </a:cubicBezTo>
                  <a:cubicBezTo>
                    <a:pt x="9646" y="527"/>
                    <a:pt x="8744" y="782"/>
                    <a:pt x="7804" y="1091"/>
                  </a:cubicBezTo>
                  <a:cubicBezTo>
                    <a:pt x="5857" y="1782"/>
                    <a:pt x="4263" y="2910"/>
                    <a:pt x="2918" y="4413"/>
                  </a:cubicBezTo>
                  <a:cubicBezTo>
                    <a:pt x="2692" y="4662"/>
                    <a:pt x="2474" y="4917"/>
                    <a:pt x="2286" y="5165"/>
                  </a:cubicBezTo>
                  <a:cubicBezTo>
                    <a:pt x="1602" y="6135"/>
                    <a:pt x="1068" y="7173"/>
                    <a:pt x="565" y="8233"/>
                  </a:cubicBezTo>
                  <a:cubicBezTo>
                    <a:pt x="346" y="8676"/>
                    <a:pt x="159" y="9082"/>
                    <a:pt x="1" y="9518"/>
                  </a:cubicBezTo>
                  <a:lnTo>
                    <a:pt x="36711" y="9518"/>
                  </a:lnTo>
                  <a:cubicBezTo>
                    <a:pt x="36403" y="9270"/>
                    <a:pt x="36087" y="9052"/>
                    <a:pt x="35771" y="8796"/>
                  </a:cubicBezTo>
                  <a:cubicBezTo>
                    <a:pt x="34178" y="7579"/>
                    <a:pt x="32576" y="6323"/>
                    <a:pt x="30855" y="5225"/>
                  </a:cubicBezTo>
                  <a:cubicBezTo>
                    <a:pt x="28885" y="3910"/>
                    <a:pt x="26817" y="2820"/>
                    <a:pt x="24622" y="1940"/>
                  </a:cubicBezTo>
                  <a:cubicBezTo>
                    <a:pt x="23900" y="1624"/>
                    <a:pt x="23216" y="1406"/>
                    <a:pt x="22495" y="1188"/>
                  </a:cubicBezTo>
                  <a:cubicBezTo>
                    <a:pt x="21803" y="970"/>
                    <a:pt x="21111" y="782"/>
                    <a:pt x="20457" y="624"/>
                  </a:cubicBezTo>
                  <a:cubicBezTo>
                    <a:pt x="19457" y="436"/>
                    <a:pt x="18450" y="218"/>
                    <a:pt x="17450" y="151"/>
                  </a:cubicBezTo>
                  <a:cubicBezTo>
                    <a:pt x="16638" y="91"/>
                    <a:pt x="15788" y="30"/>
                    <a:pt x="14946" y="0"/>
                  </a:cubicBezTo>
                  <a:close/>
                </a:path>
              </a:pathLst>
            </a:custGeom>
            <a:solidFill>
              <a:schemeClr val="accent6"/>
            </a:solidFill>
            <a:ln>
              <a:noFill/>
            </a:ln>
            <a:effectLst>
              <a:outerShdw blurRad="57150" dist="38100" dir="1704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3973054" y="4568699"/>
              <a:ext cx="2409735" cy="566052"/>
              <a:chOff x="3973054" y="4568699"/>
              <a:chExt cx="2409735" cy="566052"/>
            </a:xfrm>
          </p:grpSpPr>
          <p:sp>
            <p:nvSpPr>
              <p:cNvPr id="13" name="Google Shape;13;p2"/>
              <p:cNvSpPr/>
              <p:nvPr/>
            </p:nvSpPr>
            <p:spPr>
              <a:xfrm>
                <a:off x="3973054" y="4568699"/>
                <a:ext cx="2409735" cy="563185"/>
              </a:xfrm>
              <a:custGeom>
                <a:avLst/>
                <a:gdLst/>
                <a:ahLst/>
                <a:cxnLst/>
                <a:rect l="l" t="t" r="r" b="b"/>
                <a:pathLst>
                  <a:path w="32261" h="7659" extrusionOk="0">
                    <a:moveTo>
                      <a:pt x="13892" y="0"/>
                    </a:moveTo>
                    <a:cubicBezTo>
                      <a:pt x="13320" y="0"/>
                      <a:pt x="12744" y="80"/>
                      <a:pt x="12150" y="80"/>
                    </a:cubicBezTo>
                    <a:cubicBezTo>
                      <a:pt x="11308" y="110"/>
                      <a:pt x="10488" y="238"/>
                      <a:pt x="9646" y="426"/>
                    </a:cubicBezTo>
                    <a:cubicBezTo>
                      <a:pt x="9210" y="516"/>
                      <a:pt x="8767" y="614"/>
                      <a:pt x="8331" y="734"/>
                    </a:cubicBezTo>
                    <a:cubicBezTo>
                      <a:pt x="7331" y="1050"/>
                      <a:pt x="6353" y="1456"/>
                      <a:pt x="5451" y="1960"/>
                    </a:cubicBezTo>
                    <a:cubicBezTo>
                      <a:pt x="4820" y="2335"/>
                      <a:pt x="4256" y="2741"/>
                      <a:pt x="3692" y="3215"/>
                    </a:cubicBezTo>
                    <a:cubicBezTo>
                      <a:pt x="2970" y="3779"/>
                      <a:pt x="2316" y="4403"/>
                      <a:pt x="1752" y="5095"/>
                    </a:cubicBezTo>
                    <a:cubicBezTo>
                      <a:pt x="1091" y="5907"/>
                      <a:pt x="497" y="6749"/>
                      <a:pt x="1" y="7658"/>
                    </a:cubicBezTo>
                    <a:lnTo>
                      <a:pt x="32261" y="7658"/>
                    </a:lnTo>
                    <a:cubicBezTo>
                      <a:pt x="31637" y="7192"/>
                      <a:pt x="31043" y="6718"/>
                      <a:pt x="30381" y="6282"/>
                    </a:cubicBezTo>
                    <a:cubicBezTo>
                      <a:pt x="29411" y="5591"/>
                      <a:pt x="28411" y="4937"/>
                      <a:pt x="27374" y="4275"/>
                    </a:cubicBezTo>
                    <a:cubicBezTo>
                      <a:pt x="26622" y="3809"/>
                      <a:pt x="25840" y="3365"/>
                      <a:pt x="25058" y="2990"/>
                    </a:cubicBezTo>
                    <a:cubicBezTo>
                      <a:pt x="24179" y="2523"/>
                      <a:pt x="23239" y="2147"/>
                      <a:pt x="22329" y="1711"/>
                    </a:cubicBezTo>
                    <a:cubicBezTo>
                      <a:pt x="21390" y="1298"/>
                      <a:pt x="20390" y="1020"/>
                      <a:pt x="19390" y="734"/>
                    </a:cubicBezTo>
                    <a:cubicBezTo>
                      <a:pt x="18164" y="426"/>
                      <a:pt x="16916" y="170"/>
                      <a:pt x="15661" y="140"/>
                    </a:cubicBezTo>
                    <a:cubicBezTo>
                      <a:pt x="15225" y="110"/>
                      <a:pt x="14781" y="80"/>
                      <a:pt x="14345" y="20"/>
                    </a:cubicBezTo>
                    <a:cubicBezTo>
                      <a:pt x="14194" y="6"/>
                      <a:pt x="14043" y="0"/>
                      <a:pt x="13892" y="0"/>
                    </a:cubicBezTo>
                    <a:close/>
                  </a:path>
                </a:pathLst>
              </a:cu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300444" y="4808488"/>
                <a:ext cx="1696548" cy="323396"/>
              </a:xfrm>
              <a:custGeom>
                <a:avLst/>
                <a:gdLst/>
                <a:ahLst/>
                <a:cxnLst/>
                <a:rect l="l" t="t" r="r" b="b"/>
                <a:pathLst>
                  <a:path w="22713" h="4398" extrusionOk="0">
                    <a:moveTo>
                      <a:pt x="10464" y="1"/>
                    </a:moveTo>
                    <a:cubicBezTo>
                      <a:pt x="9940" y="1"/>
                      <a:pt x="9416" y="14"/>
                      <a:pt x="8895" y="14"/>
                    </a:cubicBezTo>
                    <a:cubicBezTo>
                      <a:pt x="8113" y="14"/>
                      <a:pt x="7361" y="202"/>
                      <a:pt x="6579" y="360"/>
                    </a:cubicBezTo>
                    <a:cubicBezTo>
                      <a:pt x="5857" y="548"/>
                      <a:pt x="5136" y="796"/>
                      <a:pt x="4451" y="1142"/>
                    </a:cubicBezTo>
                    <a:cubicBezTo>
                      <a:pt x="4008" y="1390"/>
                      <a:pt x="3542" y="1578"/>
                      <a:pt x="3098" y="1796"/>
                    </a:cubicBezTo>
                    <a:cubicBezTo>
                      <a:pt x="1940" y="2488"/>
                      <a:pt x="1001" y="3427"/>
                      <a:pt x="61" y="4337"/>
                    </a:cubicBezTo>
                    <a:cubicBezTo>
                      <a:pt x="61" y="4367"/>
                      <a:pt x="31" y="4367"/>
                      <a:pt x="1" y="4397"/>
                    </a:cubicBezTo>
                    <a:lnTo>
                      <a:pt x="22713" y="4397"/>
                    </a:lnTo>
                    <a:cubicBezTo>
                      <a:pt x="22179" y="4051"/>
                      <a:pt x="21645" y="3743"/>
                      <a:pt x="21081" y="3397"/>
                    </a:cubicBezTo>
                    <a:cubicBezTo>
                      <a:pt x="20578" y="3082"/>
                      <a:pt x="20051" y="2773"/>
                      <a:pt x="19487" y="2518"/>
                    </a:cubicBezTo>
                    <a:cubicBezTo>
                      <a:pt x="18578" y="2082"/>
                      <a:pt x="17668" y="1646"/>
                      <a:pt x="16728" y="1270"/>
                    </a:cubicBezTo>
                    <a:cubicBezTo>
                      <a:pt x="16007" y="984"/>
                      <a:pt x="15255" y="766"/>
                      <a:pt x="14503" y="548"/>
                    </a:cubicBezTo>
                    <a:cubicBezTo>
                      <a:pt x="13909" y="360"/>
                      <a:pt x="13248" y="262"/>
                      <a:pt x="12624" y="142"/>
                    </a:cubicBezTo>
                    <a:cubicBezTo>
                      <a:pt x="12157" y="74"/>
                      <a:pt x="11684" y="14"/>
                      <a:pt x="11248" y="14"/>
                    </a:cubicBezTo>
                    <a:cubicBezTo>
                      <a:pt x="10987" y="4"/>
                      <a:pt x="10726" y="1"/>
                      <a:pt x="10464"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4491814" y="4912536"/>
                <a:ext cx="1285053" cy="222215"/>
              </a:xfrm>
              <a:custGeom>
                <a:avLst/>
                <a:gdLst/>
                <a:ahLst/>
                <a:cxnLst/>
                <a:rect l="l" t="t" r="r" b="b"/>
                <a:pathLst>
                  <a:path w="17204" h="3022" extrusionOk="0">
                    <a:moveTo>
                      <a:pt x="7668" y="1"/>
                    </a:moveTo>
                    <a:cubicBezTo>
                      <a:pt x="7559" y="1"/>
                      <a:pt x="7450" y="2"/>
                      <a:pt x="7340" y="5"/>
                    </a:cubicBezTo>
                    <a:cubicBezTo>
                      <a:pt x="6460" y="43"/>
                      <a:pt x="5611" y="163"/>
                      <a:pt x="4799" y="381"/>
                    </a:cubicBezTo>
                    <a:cubicBezTo>
                      <a:pt x="3671" y="667"/>
                      <a:pt x="2604" y="1103"/>
                      <a:pt x="1634" y="1764"/>
                    </a:cubicBezTo>
                    <a:cubicBezTo>
                      <a:pt x="1138" y="2073"/>
                      <a:pt x="664" y="2418"/>
                      <a:pt x="228" y="2824"/>
                    </a:cubicBezTo>
                    <a:cubicBezTo>
                      <a:pt x="141" y="2903"/>
                      <a:pt x="87" y="2953"/>
                      <a:pt x="53" y="2982"/>
                    </a:cubicBezTo>
                    <a:lnTo>
                      <a:pt x="17204" y="2982"/>
                    </a:lnTo>
                    <a:cubicBezTo>
                      <a:pt x="16234" y="2358"/>
                      <a:pt x="16610" y="2606"/>
                      <a:pt x="15542" y="2110"/>
                    </a:cubicBezTo>
                    <a:cubicBezTo>
                      <a:pt x="14384" y="1546"/>
                      <a:pt x="13197" y="1012"/>
                      <a:pt x="11941" y="667"/>
                    </a:cubicBezTo>
                    <a:cubicBezTo>
                      <a:pt x="11535" y="509"/>
                      <a:pt x="11099" y="381"/>
                      <a:pt x="10686" y="321"/>
                    </a:cubicBezTo>
                    <a:cubicBezTo>
                      <a:pt x="9667" y="124"/>
                      <a:pt x="8680" y="1"/>
                      <a:pt x="7668" y="1"/>
                    </a:cubicBezTo>
                    <a:close/>
                    <a:moveTo>
                      <a:pt x="40" y="2982"/>
                    </a:moveTo>
                    <a:cubicBezTo>
                      <a:pt x="40" y="2982"/>
                      <a:pt x="1" y="3022"/>
                      <a:pt x="4" y="3022"/>
                    </a:cubicBezTo>
                    <a:cubicBezTo>
                      <a:pt x="6" y="3022"/>
                      <a:pt x="19" y="3012"/>
                      <a:pt x="53" y="2982"/>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6;p2"/>
            <p:cNvGrpSpPr/>
            <p:nvPr/>
          </p:nvGrpSpPr>
          <p:grpSpPr>
            <a:xfrm>
              <a:off x="-438150" y="-182225"/>
              <a:ext cx="9696651" cy="5325750"/>
              <a:chOff x="-438150" y="-182225"/>
              <a:chExt cx="9696651" cy="5325750"/>
            </a:xfrm>
          </p:grpSpPr>
          <p:sp>
            <p:nvSpPr>
              <p:cNvPr id="17" name="Google Shape;17;p2"/>
              <p:cNvSpPr/>
              <p:nvPr/>
            </p:nvSpPr>
            <p:spPr>
              <a:xfrm>
                <a:off x="6525451" y="2114551"/>
                <a:ext cx="2618504" cy="3028974"/>
              </a:xfrm>
              <a:custGeom>
                <a:avLst/>
                <a:gdLst/>
                <a:ahLst/>
                <a:cxnLst/>
                <a:rect l="l" t="t" r="r" b="b"/>
                <a:pathLst>
                  <a:path w="42132" h="55349" extrusionOk="0">
                    <a:moveTo>
                      <a:pt x="42132" y="0"/>
                    </a:moveTo>
                    <a:cubicBezTo>
                      <a:pt x="40688" y="685"/>
                      <a:pt x="39252" y="1406"/>
                      <a:pt x="37809" y="2098"/>
                    </a:cubicBezTo>
                    <a:cubicBezTo>
                      <a:pt x="36809" y="2602"/>
                      <a:pt x="35771" y="3128"/>
                      <a:pt x="34772" y="3632"/>
                    </a:cubicBezTo>
                    <a:cubicBezTo>
                      <a:pt x="33704" y="4105"/>
                      <a:pt x="32636" y="4541"/>
                      <a:pt x="31576" y="5007"/>
                    </a:cubicBezTo>
                    <a:cubicBezTo>
                      <a:pt x="30795" y="5323"/>
                      <a:pt x="29975" y="5699"/>
                      <a:pt x="29193" y="5985"/>
                    </a:cubicBezTo>
                    <a:cubicBezTo>
                      <a:pt x="28314" y="6263"/>
                      <a:pt x="27441" y="6481"/>
                      <a:pt x="26562" y="6737"/>
                    </a:cubicBezTo>
                    <a:cubicBezTo>
                      <a:pt x="26284" y="6827"/>
                      <a:pt x="25968" y="6925"/>
                      <a:pt x="25652" y="6985"/>
                    </a:cubicBezTo>
                    <a:cubicBezTo>
                      <a:pt x="24337" y="7331"/>
                      <a:pt x="23021" y="7451"/>
                      <a:pt x="21675" y="7549"/>
                    </a:cubicBezTo>
                    <a:cubicBezTo>
                      <a:pt x="20797" y="7597"/>
                      <a:pt x="19900" y="7650"/>
                      <a:pt x="19014" y="7650"/>
                    </a:cubicBezTo>
                    <a:cubicBezTo>
                      <a:pt x="18792" y="7650"/>
                      <a:pt x="18572" y="7646"/>
                      <a:pt x="18352" y="7639"/>
                    </a:cubicBezTo>
                    <a:cubicBezTo>
                      <a:pt x="17638" y="7639"/>
                      <a:pt x="16916" y="7519"/>
                      <a:pt x="16195" y="7451"/>
                    </a:cubicBezTo>
                    <a:cubicBezTo>
                      <a:pt x="15601" y="7391"/>
                      <a:pt x="15007" y="7300"/>
                      <a:pt x="14375" y="7300"/>
                    </a:cubicBezTo>
                    <a:cubicBezTo>
                      <a:pt x="13552" y="7278"/>
                      <a:pt x="12716" y="7247"/>
                      <a:pt x="11882" y="7247"/>
                    </a:cubicBezTo>
                    <a:cubicBezTo>
                      <a:pt x="11322" y="7247"/>
                      <a:pt x="10763" y="7261"/>
                      <a:pt x="10210" y="7300"/>
                    </a:cubicBezTo>
                    <a:cubicBezTo>
                      <a:pt x="8549" y="7421"/>
                      <a:pt x="6955" y="7955"/>
                      <a:pt x="5421" y="9270"/>
                    </a:cubicBezTo>
                    <a:cubicBezTo>
                      <a:pt x="3948" y="10556"/>
                      <a:pt x="2752" y="12623"/>
                      <a:pt x="1813" y="15224"/>
                    </a:cubicBezTo>
                    <a:cubicBezTo>
                      <a:pt x="873" y="17916"/>
                      <a:pt x="377" y="20923"/>
                      <a:pt x="121" y="24088"/>
                    </a:cubicBezTo>
                    <a:cubicBezTo>
                      <a:pt x="91" y="24780"/>
                      <a:pt x="61" y="25532"/>
                      <a:pt x="31" y="26216"/>
                    </a:cubicBezTo>
                    <a:cubicBezTo>
                      <a:pt x="1" y="26344"/>
                      <a:pt x="1" y="26434"/>
                      <a:pt x="1" y="26562"/>
                    </a:cubicBezTo>
                    <a:lnTo>
                      <a:pt x="1" y="26720"/>
                    </a:lnTo>
                    <a:cubicBezTo>
                      <a:pt x="91" y="28817"/>
                      <a:pt x="249" y="30945"/>
                      <a:pt x="625" y="32982"/>
                    </a:cubicBezTo>
                    <a:cubicBezTo>
                      <a:pt x="1219" y="35899"/>
                      <a:pt x="2158" y="38245"/>
                      <a:pt x="3414" y="40124"/>
                    </a:cubicBezTo>
                    <a:cubicBezTo>
                      <a:pt x="4542" y="41883"/>
                      <a:pt x="5797" y="43289"/>
                      <a:pt x="7113" y="44515"/>
                    </a:cubicBezTo>
                    <a:cubicBezTo>
                      <a:pt x="7925" y="45297"/>
                      <a:pt x="8767" y="46139"/>
                      <a:pt x="9586" y="46921"/>
                    </a:cubicBezTo>
                    <a:cubicBezTo>
                      <a:pt x="10646" y="47988"/>
                      <a:pt x="11744" y="49026"/>
                      <a:pt x="12781" y="50086"/>
                    </a:cubicBezTo>
                    <a:cubicBezTo>
                      <a:pt x="13435" y="50747"/>
                      <a:pt x="14097" y="51469"/>
                      <a:pt x="14691" y="52221"/>
                    </a:cubicBezTo>
                    <a:cubicBezTo>
                      <a:pt x="15571" y="53221"/>
                      <a:pt x="16382" y="54251"/>
                      <a:pt x="17194" y="55348"/>
                    </a:cubicBezTo>
                    <a:lnTo>
                      <a:pt x="42132" y="55348"/>
                    </a:lnTo>
                    <a:lnTo>
                      <a:pt x="42132" y="42974"/>
                    </a:lnTo>
                    <a:lnTo>
                      <a:pt x="42132" y="32606"/>
                    </a:lnTo>
                    <a:lnTo>
                      <a:pt x="42132" y="13345"/>
                    </a:lnTo>
                    <a:lnTo>
                      <a:pt x="42132" y="10120"/>
                    </a:lnTo>
                    <a:lnTo>
                      <a:pt x="42132" y="0"/>
                    </a:lnTo>
                    <a:close/>
                  </a:path>
                </a:pathLst>
              </a:custGeom>
              <a:solidFill>
                <a:schemeClr val="dk2"/>
              </a:solidFill>
              <a:ln>
                <a:noFill/>
              </a:ln>
              <a:effectLst>
                <a:outerShdw blurRad="57150" dist="28575" dir="540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455186" y="974080"/>
                <a:ext cx="2688796" cy="4164954"/>
              </a:xfrm>
              <a:custGeom>
                <a:avLst/>
                <a:gdLst/>
                <a:ahLst/>
                <a:cxnLst/>
                <a:rect l="l" t="t" r="r" b="b"/>
                <a:pathLst>
                  <a:path w="35997" h="56641" extrusionOk="0">
                    <a:moveTo>
                      <a:pt x="35997" y="0"/>
                    </a:moveTo>
                    <a:cubicBezTo>
                      <a:pt x="35591" y="226"/>
                      <a:pt x="35185" y="414"/>
                      <a:pt x="34741" y="632"/>
                    </a:cubicBezTo>
                    <a:cubicBezTo>
                      <a:pt x="33711" y="1098"/>
                      <a:pt x="32644" y="1541"/>
                      <a:pt x="31576" y="2007"/>
                    </a:cubicBezTo>
                    <a:cubicBezTo>
                      <a:pt x="30764" y="2353"/>
                      <a:pt x="29982" y="2699"/>
                      <a:pt x="29200" y="2977"/>
                    </a:cubicBezTo>
                    <a:cubicBezTo>
                      <a:pt x="28321" y="3263"/>
                      <a:pt x="27441" y="3511"/>
                      <a:pt x="26569" y="3729"/>
                    </a:cubicBezTo>
                    <a:cubicBezTo>
                      <a:pt x="26253" y="3827"/>
                      <a:pt x="25938" y="3917"/>
                      <a:pt x="25629" y="3985"/>
                    </a:cubicBezTo>
                    <a:cubicBezTo>
                      <a:pt x="24314" y="4323"/>
                      <a:pt x="22998" y="4451"/>
                      <a:pt x="21682" y="4579"/>
                    </a:cubicBezTo>
                    <a:cubicBezTo>
                      <a:pt x="20762" y="4628"/>
                      <a:pt x="19861" y="4677"/>
                      <a:pt x="18947" y="4677"/>
                    </a:cubicBezTo>
                    <a:cubicBezTo>
                      <a:pt x="18742" y="4677"/>
                      <a:pt x="18536" y="4674"/>
                      <a:pt x="18329" y="4669"/>
                    </a:cubicBezTo>
                    <a:cubicBezTo>
                      <a:pt x="17638" y="4669"/>
                      <a:pt x="16916" y="4511"/>
                      <a:pt x="16164" y="4451"/>
                    </a:cubicBezTo>
                    <a:cubicBezTo>
                      <a:pt x="15570" y="4391"/>
                      <a:pt x="14976" y="4293"/>
                      <a:pt x="14382" y="4293"/>
                    </a:cubicBezTo>
                    <a:cubicBezTo>
                      <a:pt x="13524" y="4275"/>
                      <a:pt x="12679" y="4245"/>
                      <a:pt x="11832" y="4245"/>
                    </a:cubicBezTo>
                    <a:cubicBezTo>
                      <a:pt x="11286" y="4245"/>
                      <a:pt x="10739" y="4258"/>
                      <a:pt x="10187" y="4293"/>
                    </a:cubicBezTo>
                    <a:cubicBezTo>
                      <a:pt x="8556" y="4421"/>
                      <a:pt x="6925" y="4955"/>
                      <a:pt x="5421" y="6270"/>
                    </a:cubicBezTo>
                    <a:cubicBezTo>
                      <a:pt x="3917" y="7586"/>
                      <a:pt x="2760" y="9623"/>
                      <a:pt x="1820" y="12217"/>
                    </a:cubicBezTo>
                    <a:cubicBezTo>
                      <a:pt x="850" y="14916"/>
                      <a:pt x="376" y="17923"/>
                      <a:pt x="128" y="21088"/>
                    </a:cubicBezTo>
                    <a:cubicBezTo>
                      <a:pt x="68" y="21802"/>
                      <a:pt x="38" y="22524"/>
                      <a:pt x="0" y="23216"/>
                    </a:cubicBezTo>
                    <a:lnTo>
                      <a:pt x="0" y="23562"/>
                    </a:lnTo>
                    <a:lnTo>
                      <a:pt x="0" y="23720"/>
                    </a:lnTo>
                    <a:cubicBezTo>
                      <a:pt x="98" y="25847"/>
                      <a:pt x="226" y="27945"/>
                      <a:pt x="632" y="29982"/>
                    </a:cubicBezTo>
                    <a:cubicBezTo>
                      <a:pt x="1226" y="32891"/>
                      <a:pt x="2166" y="35245"/>
                      <a:pt x="3384" y="37124"/>
                    </a:cubicBezTo>
                    <a:cubicBezTo>
                      <a:pt x="4549" y="38876"/>
                      <a:pt x="5797" y="40289"/>
                      <a:pt x="7082" y="41507"/>
                    </a:cubicBezTo>
                    <a:cubicBezTo>
                      <a:pt x="7932" y="42327"/>
                      <a:pt x="8744" y="43139"/>
                      <a:pt x="9586" y="43951"/>
                    </a:cubicBezTo>
                    <a:cubicBezTo>
                      <a:pt x="10653" y="44988"/>
                      <a:pt x="11751" y="46018"/>
                      <a:pt x="12781" y="47086"/>
                    </a:cubicBezTo>
                    <a:cubicBezTo>
                      <a:pt x="13443" y="47740"/>
                      <a:pt x="14067" y="48461"/>
                      <a:pt x="14698" y="49213"/>
                    </a:cubicBezTo>
                    <a:cubicBezTo>
                      <a:pt x="15916" y="50657"/>
                      <a:pt x="17104" y="52130"/>
                      <a:pt x="18232" y="53852"/>
                    </a:cubicBezTo>
                    <a:cubicBezTo>
                      <a:pt x="18833" y="54792"/>
                      <a:pt x="19397" y="55701"/>
                      <a:pt x="19991" y="56641"/>
                    </a:cubicBezTo>
                    <a:lnTo>
                      <a:pt x="35997" y="56641"/>
                    </a:lnTo>
                    <a:lnTo>
                      <a:pt x="35997" y="40319"/>
                    </a:lnTo>
                    <a:lnTo>
                      <a:pt x="35997" y="21772"/>
                    </a:lnTo>
                    <a:lnTo>
                      <a:pt x="35997" y="0"/>
                    </a:lnTo>
                    <a:close/>
                  </a:path>
                </a:pathLst>
              </a:custGeom>
              <a:solidFill>
                <a:srgbClr val="811A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525454" y="1061950"/>
                <a:ext cx="2618504" cy="4069950"/>
              </a:xfrm>
              <a:custGeom>
                <a:avLst/>
                <a:gdLst/>
                <a:ahLst/>
                <a:cxnLst/>
                <a:rect l="l" t="t" r="r" b="b"/>
                <a:pathLst>
                  <a:path w="42132" h="55349" extrusionOk="0">
                    <a:moveTo>
                      <a:pt x="42132" y="0"/>
                    </a:moveTo>
                    <a:cubicBezTo>
                      <a:pt x="40688" y="685"/>
                      <a:pt x="39252" y="1406"/>
                      <a:pt x="37809" y="2098"/>
                    </a:cubicBezTo>
                    <a:cubicBezTo>
                      <a:pt x="36809" y="2602"/>
                      <a:pt x="35771" y="3128"/>
                      <a:pt x="34772" y="3632"/>
                    </a:cubicBezTo>
                    <a:cubicBezTo>
                      <a:pt x="33704" y="4105"/>
                      <a:pt x="32636" y="4541"/>
                      <a:pt x="31576" y="5007"/>
                    </a:cubicBezTo>
                    <a:cubicBezTo>
                      <a:pt x="30795" y="5323"/>
                      <a:pt x="29975" y="5699"/>
                      <a:pt x="29193" y="5985"/>
                    </a:cubicBezTo>
                    <a:cubicBezTo>
                      <a:pt x="28314" y="6263"/>
                      <a:pt x="27441" y="6481"/>
                      <a:pt x="26562" y="6737"/>
                    </a:cubicBezTo>
                    <a:cubicBezTo>
                      <a:pt x="26284" y="6827"/>
                      <a:pt x="25968" y="6925"/>
                      <a:pt x="25652" y="6985"/>
                    </a:cubicBezTo>
                    <a:cubicBezTo>
                      <a:pt x="24337" y="7331"/>
                      <a:pt x="23021" y="7451"/>
                      <a:pt x="21675" y="7549"/>
                    </a:cubicBezTo>
                    <a:cubicBezTo>
                      <a:pt x="20797" y="7597"/>
                      <a:pt x="19900" y="7650"/>
                      <a:pt x="19014" y="7650"/>
                    </a:cubicBezTo>
                    <a:cubicBezTo>
                      <a:pt x="18792" y="7650"/>
                      <a:pt x="18572" y="7646"/>
                      <a:pt x="18352" y="7639"/>
                    </a:cubicBezTo>
                    <a:cubicBezTo>
                      <a:pt x="17638" y="7639"/>
                      <a:pt x="16916" y="7519"/>
                      <a:pt x="16195" y="7451"/>
                    </a:cubicBezTo>
                    <a:cubicBezTo>
                      <a:pt x="15601" y="7391"/>
                      <a:pt x="15007" y="7300"/>
                      <a:pt x="14375" y="7300"/>
                    </a:cubicBezTo>
                    <a:cubicBezTo>
                      <a:pt x="13552" y="7278"/>
                      <a:pt x="12716" y="7247"/>
                      <a:pt x="11882" y="7247"/>
                    </a:cubicBezTo>
                    <a:cubicBezTo>
                      <a:pt x="11322" y="7247"/>
                      <a:pt x="10763" y="7261"/>
                      <a:pt x="10210" y="7300"/>
                    </a:cubicBezTo>
                    <a:cubicBezTo>
                      <a:pt x="8549" y="7421"/>
                      <a:pt x="6955" y="7955"/>
                      <a:pt x="5421" y="9270"/>
                    </a:cubicBezTo>
                    <a:cubicBezTo>
                      <a:pt x="3948" y="10556"/>
                      <a:pt x="2752" y="12623"/>
                      <a:pt x="1813" y="15224"/>
                    </a:cubicBezTo>
                    <a:cubicBezTo>
                      <a:pt x="873" y="17916"/>
                      <a:pt x="377" y="20923"/>
                      <a:pt x="121" y="24088"/>
                    </a:cubicBezTo>
                    <a:cubicBezTo>
                      <a:pt x="91" y="24780"/>
                      <a:pt x="61" y="25532"/>
                      <a:pt x="31" y="26216"/>
                    </a:cubicBezTo>
                    <a:cubicBezTo>
                      <a:pt x="1" y="26344"/>
                      <a:pt x="1" y="26434"/>
                      <a:pt x="1" y="26562"/>
                    </a:cubicBezTo>
                    <a:lnTo>
                      <a:pt x="1" y="26720"/>
                    </a:lnTo>
                    <a:cubicBezTo>
                      <a:pt x="91" y="28817"/>
                      <a:pt x="249" y="30945"/>
                      <a:pt x="625" y="32982"/>
                    </a:cubicBezTo>
                    <a:cubicBezTo>
                      <a:pt x="1219" y="35899"/>
                      <a:pt x="2158" y="38245"/>
                      <a:pt x="3414" y="40124"/>
                    </a:cubicBezTo>
                    <a:cubicBezTo>
                      <a:pt x="4542" y="41883"/>
                      <a:pt x="5797" y="43289"/>
                      <a:pt x="7113" y="44515"/>
                    </a:cubicBezTo>
                    <a:cubicBezTo>
                      <a:pt x="7925" y="45297"/>
                      <a:pt x="8767" y="46139"/>
                      <a:pt x="9586" y="46921"/>
                    </a:cubicBezTo>
                    <a:cubicBezTo>
                      <a:pt x="10646" y="47988"/>
                      <a:pt x="11744" y="49026"/>
                      <a:pt x="12781" y="50086"/>
                    </a:cubicBezTo>
                    <a:cubicBezTo>
                      <a:pt x="13435" y="50747"/>
                      <a:pt x="14097" y="51469"/>
                      <a:pt x="14691" y="52221"/>
                    </a:cubicBezTo>
                    <a:cubicBezTo>
                      <a:pt x="15571" y="53221"/>
                      <a:pt x="16382" y="54251"/>
                      <a:pt x="17194" y="55348"/>
                    </a:cubicBezTo>
                    <a:lnTo>
                      <a:pt x="42132" y="55348"/>
                    </a:lnTo>
                    <a:lnTo>
                      <a:pt x="42132" y="42974"/>
                    </a:lnTo>
                    <a:lnTo>
                      <a:pt x="42132" y="32606"/>
                    </a:lnTo>
                    <a:lnTo>
                      <a:pt x="42132" y="13345"/>
                    </a:lnTo>
                    <a:lnTo>
                      <a:pt x="42132" y="10120"/>
                    </a:lnTo>
                    <a:lnTo>
                      <a:pt x="42132" y="0"/>
                    </a:lnTo>
                    <a:close/>
                  </a:path>
                </a:pathLst>
              </a:custGeom>
              <a:solidFill>
                <a:srgbClr val="A12148"/>
              </a:solidFill>
              <a:ln>
                <a:noFill/>
              </a:ln>
              <a:effectLst>
                <a:outerShdw blurRad="57150" dist="38100" dir="79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6627925" y="1676100"/>
                <a:ext cx="2516033" cy="2986008"/>
              </a:xfrm>
              <a:custGeom>
                <a:avLst/>
                <a:gdLst/>
                <a:ahLst/>
                <a:cxnLst/>
                <a:rect l="l" t="t" r="r" b="b"/>
                <a:pathLst>
                  <a:path w="39410" h="40608" extrusionOk="0">
                    <a:moveTo>
                      <a:pt x="31601" y="1"/>
                    </a:moveTo>
                    <a:cubicBezTo>
                      <a:pt x="30778" y="1"/>
                      <a:pt x="29968" y="60"/>
                      <a:pt x="29133" y="166"/>
                    </a:cubicBezTo>
                    <a:cubicBezTo>
                      <a:pt x="28448" y="227"/>
                      <a:pt x="27727" y="294"/>
                      <a:pt x="27035" y="384"/>
                    </a:cubicBezTo>
                    <a:cubicBezTo>
                      <a:pt x="26381" y="512"/>
                      <a:pt x="25749" y="670"/>
                      <a:pt x="25095" y="790"/>
                    </a:cubicBezTo>
                    <a:cubicBezTo>
                      <a:pt x="24652" y="858"/>
                      <a:pt x="24186" y="948"/>
                      <a:pt x="23750" y="1046"/>
                    </a:cubicBezTo>
                    <a:cubicBezTo>
                      <a:pt x="23246" y="1166"/>
                      <a:pt x="22742" y="1264"/>
                      <a:pt x="22246" y="1392"/>
                    </a:cubicBezTo>
                    <a:cubicBezTo>
                      <a:pt x="21457" y="1610"/>
                      <a:pt x="20675" y="1858"/>
                      <a:pt x="19893" y="2076"/>
                    </a:cubicBezTo>
                    <a:cubicBezTo>
                      <a:pt x="19547" y="2174"/>
                      <a:pt x="19239" y="2264"/>
                      <a:pt x="18923" y="2362"/>
                    </a:cubicBezTo>
                    <a:cubicBezTo>
                      <a:pt x="18231" y="2580"/>
                      <a:pt x="17577" y="2798"/>
                      <a:pt x="16916" y="3016"/>
                    </a:cubicBezTo>
                    <a:cubicBezTo>
                      <a:pt x="16292" y="3204"/>
                      <a:pt x="15698" y="3459"/>
                      <a:pt x="15104" y="3677"/>
                    </a:cubicBezTo>
                    <a:cubicBezTo>
                      <a:pt x="14006" y="4083"/>
                      <a:pt x="12939" y="4489"/>
                      <a:pt x="11871" y="4895"/>
                    </a:cubicBezTo>
                    <a:cubicBezTo>
                      <a:pt x="10901" y="5301"/>
                      <a:pt x="9962" y="5715"/>
                      <a:pt x="9022" y="6121"/>
                    </a:cubicBezTo>
                    <a:cubicBezTo>
                      <a:pt x="7962" y="6587"/>
                      <a:pt x="6924" y="7091"/>
                      <a:pt x="5924" y="7624"/>
                    </a:cubicBezTo>
                    <a:cubicBezTo>
                      <a:pt x="4955" y="8120"/>
                      <a:pt x="4015" y="8722"/>
                      <a:pt x="3105" y="9346"/>
                    </a:cubicBezTo>
                    <a:cubicBezTo>
                      <a:pt x="2256" y="9970"/>
                      <a:pt x="1534" y="10662"/>
                      <a:pt x="910" y="11504"/>
                    </a:cubicBezTo>
                    <a:cubicBezTo>
                      <a:pt x="534" y="12007"/>
                      <a:pt x="256" y="12571"/>
                      <a:pt x="98" y="13165"/>
                    </a:cubicBezTo>
                    <a:cubicBezTo>
                      <a:pt x="98" y="13263"/>
                      <a:pt x="68" y="13383"/>
                      <a:pt x="68" y="13481"/>
                    </a:cubicBezTo>
                    <a:cubicBezTo>
                      <a:pt x="30" y="13699"/>
                      <a:pt x="0" y="13917"/>
                      <a:pt x="0" y="14135"/>
                    </a:cubicBezTo>
                    <a:cubicBezTo>
                      <a:pt x="30" y="14609"/>
                      <a:pt x="98" y="15045"/>
                      <a:pt x="256" y="15518"/>
                    </a:cubicBezTo>
                    <a:cubicBezTo>
                      <a:pt x="376" y="15864"/>
                      <a:pt x="474" y="16240"/>
                      <a:pt x="594" y="16578"/>
                    </a:cubicBezTo>
                    <a:cubicBezTo>
                      <a:pt x="970" y="17646"/>
                      <a:pt x="1504" y="18646"/>
                      <a:pt x="2098" y="19653"/>
                    </a:cubicBezTo>
                    <a:cubicBezTo>
                      <a:pt x="2541" y="20337"/>
                      <a:pt x="3007" y="21059"/>
                      <a:pt x="3481" y="21721"/>
                    </a:cubicBezTo>
                    <a:cubicBezTo>
                      <a:pt x="4233" y="22818"/>
                      <a:pt x="4985" y="23848"/>
                      <a:pt x="5767" y="24886"/>
                    </a:cubicBezTo>
                    <a:cubicBezTo>
                      <a:pt x="6736" y="26134"/>
                      <a:pt x="7774" y="27359"/>
                      <a:pt x="8804" y="28547"/>
                    </a:cubicBezTo>
                    <a:cubicBezTo>
                      <a:pt x="9871" y="29802"/>
                      <a:pt x="11029" y="30990"/>
                      <a:pt x="12217" y="32148"/>
                    </a:cubicBezTo>
                    <a:cubicBezTo>
                      <a:pt x="12751" y="32652"/>
                      <a:pt x="13315" y="33156"/>
                      <a:pt x="13909" y="33622"/>
                    </a:cubicBezTo>
                    <a:cubicBezTo>
                      <a:pt x="15540" y="35065"/>
                      <a:pt x="17322" y="36313"/>
                      <a:pt x="19239" y="37381"/>
                    </a:cubicBezTo>
                    <a:cubicBezTo>
                      <a:pt x="20179" y="37914"/>
                      <a:pt x="21118" y="38381"/>
                      <a:pt x="22118" y="38794"/>
                    </a:cubicBezTo>
                    <a:cubicBezTo>
                      <a:pt x="23148" y="39230"/>
                      <a:pt x="24216" y="39576"/>
                      <a:pt x="25283" y="39824"/>
                    </a:cubicBezTo>
                    <a:cubicBezTo>
                      <a:pt x="25719" y="39922"/>
                      <a:pt x="26125" y="40042"/>
                      <a:pt x="26569" y="40140"/>
                    </a:cubicBezTo>
                    <a:cubicBezTo>
                      <a:pt x="27351" y="40260"/>
                      <a:pt x="28133" y="40418"/>
                      <a:pt x="28945" y="40486"/>
                    </a:cubicBezTo>
                    <a:cubicBezTo>
                      <a:pt x="29703" y="40545"/>
                      <a:pt x="30465" y="40607"/>
                      <a:pt x="31226" y="40607"/>
                    </a:cubicBezTo>
                    <a:cubicBezTo>
                      <a:pt x="31626" y="40607"/>
                      <a:pt x="32026" y="40590"/>
                      <a:pt x="32425" y="40546"/>
                    </a:cubicBezTo>
                    <a:cubicBezTo>
                      <a:pt x="32861" y="40516"/>
                      <a:pt x="33298" y="40418"/>
                      <a:pt x="33741" y="40418"/>
                    </a:cubicBezTo>
                    <a:cubicBezTo>
                      <a:pt x="34493" y="40418"/>
                      <a:pt x="35215" y="40230"/>
                      <a:pt x="35966" y="40042"/>
                    </a:cubicBezTo>
                    <a:cubicBezTo>
                      <a:pt x="36808" y="39884"/>
                      <a:pt x="37620" y="39696"/>
                      <a:pt x="38410" y="39388"/>
                    </a:cubicBezTo>
                    <a:cubicBezTo>
                      <a:pt x="38688" y="39260"/>
                      <a:pt x="38936" y="39200"/>
                      <a:pt x="39162" y="39102"/>
                    </a:cubicBezTo>
                    <a:cubicBezTo>
                      <a:pt x="39252" y="39042"/>
                      <a:pt x="39312" y="39012"/>
                      <a:pt x="39410" y="38982"/>
                    </a:cubicBezTo>
                    <a:lnTo>
                      <a:pt x="39410" y="27104"/>
                    </a:lnTo>
                    <a:lnTo>
                      <a:pt x="39410" y="12669"/>
                    </a:lnTo>
                    <a:lnTo>
                      <a:pt x="39410" y="1392"/>
                    </a:lnTo>
                    <a:cubicBezTo>
                      <a:pt x="38876" y="1204"/>
                      <a:pt x="38372" y="978"/>
                      <a:pt x="37846" y="858"/>
                    </a:cubicBezTo>
                    <a:cubicBezTo>
                      <a:pt x="36718" y="572"/>
                      <a:pt x="35591" y="294"/>
                      <a:pt x="34463" y="196"/>
                    </a:cubicBezTo>
                    <a:cubicBezTo>
                      <a:pt x="33643" y="166"/>
                      <a:pt x="32892" y="76"/>
                      <a:pt x="32110" y="9"/>
                    </a:cubicBezTo>
                    <a:cubicBezTo>
                      <a:pt x="31939" y="3"/>
                      <a:pt x="31770" y="1"/>
                      <a:pt x="31601" y="1"/>
                    </a:cubicBezTo>
                    <a:close/>
                  </a:path>
                </a:pathLst>
              </a:custGeom>
              <a:solidFill>
                <a:srgbClr val="D11543"/>
              </a:solidFill>
              <a:ln>
                <a:noFill/>
              </a:ln>
              <a:effectLst>
                <a:outerShdw blurRad="57150" dist="38100" dir="8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109542" y="1762418"/>
                <a:ext cx="695261" cy="34266"/>
              </a:xfrm>
              <a:custGeom>
                <a:avLst/>
                <a:gdLst/>
                <a:ahLst/>
                <a:cxnLst/>
                <a:rect l="l" t="t" r="r" b="b"/>
                <a:pathLst>
                  <a:path w="9308" h="466" extrusionOk="0">
                    <a:moveTo>
                      <a:pt x="4870" y="1"/>
                    </a:moveTo>
                    <a:cubicBezTo>
                      <a:pt x="4535" y="1"/>
                      <a:pt x="4197" y="10"/>
                      <a:pt x="3857" y="30"/>
                    </a:cubicBezTo>
                    <a:cubicBezTo>
                      <a:pt x="3196" y="60"/>
                      <a:pt x="2542" y="120"/>
                      <a:pt x="1880" y="218"/>
                    </a:cubicBezTo>
                    <a:cubicBezTo>
                      <a:pt x="1256" y="278"/>
                      <a:pt x="632" y="368"/>
                      <a:pt x="0" y="466"/>
                    </a:cubicBezTo>
                    <a:lnTo>
                      <a:pt x="9308" y="466"/>
                    </a:lnTo>
                    <a:cubicBezTo>
                      <a:pt x="9120" y="436"/>
                      <a:pt x="8932" y="368"/>
                      <a:pt x="8714" y="338"/>
                    </a:cubicBezTo>
                    <a:cubicBezTo>
                      <a:pt x="7440" y="141"/>
                      <a:pt x="6172" y="1"/>
                      <a:pt x="4870" y="1"/>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804733" y="1796611"/>
                <a:ext cx="339265" cy="108460"/>
              </a:xfrm>
              <a:custGeom>
                <a:avLst/>
                <a:gdLst/>
                <a:ahLst/>
                <a:cxnLst/>
                <a:rect l="l" t="t" r="r" b="b"/>
                <a:pathLst>
                  <a:path w="4542" h="1475" extrusionOk="0">
                    <a:moveTo>
                      <a:pt x="1" y="1"/>
                    </a:moveTo>
                    <a:cubicBezTo>
                      <a:pt x="753" y="159"/>
                      <a:pt x="1474" y="347"/>
                      <a:pt x="2226" y="565"/>
                    </a:cubicBezTo>
                    <a:cubicBezTo>
                      <a:pt x="3008" y="813"/>
                      <a:pt x="3790" y="1129"/>
                      <a:pt x="4542" y="1474"/>
                    </a:cubicBezTo>
                    <a:lnTo>
                      <a:pt x="4542" y="1"/>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23;p2"/>
              <p:cNvGrpSpPr/>
              <p:nvPr/>
            </p:nvGrpSpPr>
            <p:grpSpPr>
              <a:xfrm>
                <a:off x="-438150" y="-182225"/>
                <a:ext cx="9696651" cy="4916007"/>
                <a:chOff x="-438150" y="-182225"/>
                <a:chExt cx="9696651" cy="4916007"/>
              </a:xfrm>
            </p:grpSpPr>
            <p:sp>
              <p:nvSpPr>
                <p:cNvPr id="24" name="Google Shape;24;p2"/>
                <p:cNvSpPr/>
                <p:nvPr/>
              </p:nvSpPr>
              <p:spPr>
                <a:xfrm>
                  <a:off x="-171450" y="-182225"/>
                  <a:ext cx="9429782" cy="4385552"/>
                </a:xfrm>
                <a:custGeom>
                  <a:avLst/>
                  <a:gdLst/>
                  <a:ahLst/>
                  <a:cxnLst/>
                  <a:rect l="l" t="t" r="r" b="b"/>
                  <a:pathLst>
                    <a:path w="122417" h="59641" extrusionOk="0">
                      <a:moveTo>
                        <a:pt x="1" y="0"/>
                      </a:moveTo>
                      <a:lnTo>
                        <a:pt x="1" y="54634"/>
                      </a:lnTo>
                      <a:lnTo>
                        <a:pt x="1" y="59641"/>
                      </a:lnTo>
                      <a:cubicBezTo>
                        <a:pt x="91" y="59521"/>
                        <a:pt x="219" y="59363"/>
                        <a:pt x="339" y="59235"/>
                      </a:cubicBezTo>
                      <a:cubicBezTo>
                        <a:pt x="1346" y="58017"/>
                        <a:pt x="2407" y="56852"/>
                        <a:pt x="3722" y="55882"/>
                      </a:cubicBezTo>
                      <a:cubicBezTo>
                        <a:pt x="4286" y="55476"/>
                        <a:pt x="4820" y="55070"/>
                        <a:pt x="5384" y="54694"/>
                      </a:cubicBezTo>
                      <a:cubicBezTo>
                        <a:pt x="6827" y="53754"/>
                        <a:pt x="8331" y="52875"/>
                        <a:pt x="9925" y="52123"/>
                      </a:cubicBezTo>
                      <a:cubicBezTo>
                        <a:pt x="11398" y="51401"/>
                        <a:pt x="12872" y="50747"/>
                        <a:pt x="14405" y="50153"/>
                      </a:cubicBezTo>
                      <a:cubicBezTo>
                        <a:pt x="15849" y="49619"/>
                        <a:pt x="17292" y="49055"/>
                        <a:pt x="18698" y="48522"/>
                      </a:cubicBezTo>
                      <a:cubicBezTo>
                        <a:pt x="19736" y="48116"/>
                        <a:pt x="20766" y="47680"/>
                        <a:pt x="21833" y="47236"/>
                      </a:cubicBezTo>
                      <a:cubicBezTo>
                        <a:pt x="22615" y="46890"/>
                        <a:pt x="23367" y="46582"/>
                        <a:pt x="24119" y="46206"/>
                      </a:cubicBezTo>
                      <a:cubicBezTo>
                        <a:pt x="25374" y="45612"/>
                        <a:pt x="26562" y="44921"/>
                        <a:pt x="27629" y="44071"/>
                      </a:cubicBezTo>
                      <a:cubicBezTo>
                        <a:pt x="28344" y="43447"/>
                        <a:pt x="29095" y="42853"/>
                        <a:pt x="29757" y="42131"/>
                      </a:cubicBezTo>
                      <a:cubicBezTo>
                        <a:pt x="30945" y="40846"/>
                        <a:pt x="31794" y="39342"/>
                        <a:pt x="32418" y="37809"/>
                      </a:cubicBezTo>
                      <a:cubicBezTo>
                        <a:pt x="32824" y="36869"/>
                        <a:pt x="33170" y="35869"/>
                        <a:pt x="33456" y="34899"/>
                      </a:cubicBezTo>
                      <a:cubicBezTo>
                        <a:pt x="33764" y="33831"/>
                        <a:pt x="34080" y="32734"/>
                        <a:pt x="34298" y="31636"/>
                      </a:cubicBezTo>
                      <a:cubicBezTo>
                        <a:pt x="34584" y="30321"/>
                        <a:pt x="34802" y="29005"/>
                        <a:pt x="35050" y="27689"/>
                      </a:cubicBezTo>
                      <a:cubicBezTo>
                        <a:pt x="35268" y="26501"/>
                        <a:pt x="35456" y="25246"/>
                        <a:pt x="35741" y="24058"/>
                      </a:cubicBezTo>
                      <a:cubicBezTo>
                        <a:pt x="36020" y="22645"/>
                        <a:pt x="36238" y="21239"/>
                        <a:pt x="36681" y="19863"/>
                      </a:cubicBezTo>
                      <a:cubicBezTo>
                        <a:pt x="36801" y="19419"/>
                        <a:pt x="36929" y="19013"/>
                        <a:pt x="37027" y="18577"/>
                      </a:cubicBezTo>
                      <a:cubicBezTo>
                        <a:pt x="37305" y="17570"/>
                        <a:pt x="37681" y="16600"/>
                        <a:pt x="38117" y="15630"/>
                      </a:cubicBezTo>
                      <a:cubicBezTo>
                        <a:pt x="38591" y="14600"/>
                        <a:pt x="39155" y="13623"/>
                        <a:pt x="39876" y="12683"/>
                      </a:cubicBezTo>
                      <a:cubicBezTo>
                        <a:pt x="40500" y="11841"/>
                        <a:pt x="41252" y="11029"/>
                        <a:pt x="42102" y="10308"/>
                      </a:cubicBezTo>
                      <a:cubicBezTo>
                        <a:pt x="42696" y="9804"/>
                        <a:pt x="43380" y="9368"/>
                        <a:pt x="44101" y="8924"/>
                      </a:cubicBezTo>
                      <a:cubicBezTo>
                        <a:pt x="45417" y="8082"/>
                        <a:pt x="46891" y="7548"/>
                        <a:pt x="48454" y="7173"/>
                      </a:cubicBezTo>
                      <a:cubicBezTo>
                        <a:pt x="49432" y="6924"/>
                        <a:pt x="50432" y="6767"/>
                        <a:pt x="51432" y="6669"/>
                      </a:cubicBezTo>
                      <a:cubicBezTo>
                        <a:pt x="52020" y="6604"/>
                        <a:pt x="52608" y="6574"/>
                        <a:pt x="53192" y="6574"/>
                      </a:cubicBezTo>
                      <a:cubicBezTo>
                        <a:pt x="53697" y="6574"/>
                        <a:pt x="54199" y="6597"/>
                        <a:pt x="54694" y="6639"/>
                      </a:cubicBezTo>
                      <a:cubicBezTo>
                        <a:pt x="56446" y="6737"/>
                        <a:pt x="58168" y="7082"/>
                        <a:pt x="59889" y="7488"/>
                      </a:cubicBezTo>
                      <a:cubicBezTo>
                        <a:pt x="60987" y="7736"/>
                        <a:pt x="62024" y="8052"/>
                        <a:pt x="63115" y="8398"/>
                      </a:cubicBezTo>
                      <a:cubicBezTo>
                        <a:pt x="64280" y="8804"/>
                        <a:pt x="65468" y="9210"/>
                        <a:pt x="66656" y="9616"/>
                      </a:cubicBezTo>
                      <a:cubicBezTo>
                        <a:pt x="68001" y="10052"/>
                        <a:pt x="69385" y="10526"/>
                        <a:pt x="70730" y="10962"/>
                      </a:cubicBezTo>
                      <a:cubicBezTo>
                        <a:pt x="71106" y="11089"/>
                        <a:pt x="71482" y="11217"/>
                        <a:pt x="71858" y="11307"/>
                      </a:cubicBezTo>
                      <a:lnTo>
                        <a:pt x="73489" y="11781"/>
                      </a:lnTo>
                      <a:cubicBezTo>
                        <a:pt x="74429" y="11999"/>
                        <a:pt x="75369" y="12277"/>
                        <a:pt x="76309" y="12465"/>
                      </a:cubicBezTo>
                      <a:cubicBezTo>
                        <a:pt x="77775" y="12751"/>
                        <a:pt x="79218" y="12999"/>
                        <a:pt x="80692" y="13127"/>
                      </a:cubicBezTo>
                      <a:cubicBezTo>
                        <a:pt x="81910" y="13217"/>
                        <a:pt x="83165" y="13375"/>
                        <a:pt x="84421" y="13375"/>
                      </a:cubicBezTo>
                      <a:cubicBezTo>
                        <a:pt x="84748" y="13360"/>
                        <a:pt x="85084" y="13360"/>
                        <a:pt x="85425" y="13360"/>
                      </a:cubicBezTo>
                      <a:cubicBezTo>
                        <a:pt x="85766" y="13360"/>
                        <a:pt x="86112" y="13360"/>
                        <a:pt x="86458" y="13345"/>
                      </a:cubicBezTo>
                      <a:cubicBezTo>
                        <a:pt x="87330" y="13345"/>
                        <a:pt x="88210" y="13315"/>
                        <a:pt x="89052" y="13247"/>
                      </a:cubicBezTo>
                      <a:cubicBezTo>
                        <a:pt x="89616" y="13217"/>
                        <a:pt x="90179" y="13127"/>
                        <a:pt x="90781" y="13127"/>
                      </a:cubicBezTo>
                      <a:cubicBezTo>
                        <a:pt x="92157" y="13059"/>
                        <a:pt x="93502" y="12841"/>
                        <a:pt x="94878" y="12683"/>
                      </a:cubicBezTo>
                      <a:cubicBezTo>
                        <a:pt x="95758" y="12593"/>
                        <a:pt x="96607" y="12465"/>
                        <a:pt x="97479" y="12345"/>
                      </a:cubicBezTo>
                      <a:cubicBezTo>
                        <a:pt x="98607" y="12187"/>
                        <a:pt x="99705" y="12029"/>
                        <a:pt x="100832" y="11871"/>
                      </a:cubicBezTo>
                      <a:cubicBezTo>
                        <a:pt x="102246" y="11713"/>
                        <a:pt x="103622" y="11495"/>
                        <a:pt x="104967" y="11338"/>
                      </a:cubicBezTo>
                      <a:cubicBezTo>
                        <a:pt x="105283" y="11277"/>
                        <a:pt x="105561" y="11247"/>
                        <a:pt x="105847" y="11217"/>
                      </a:cubicBezTo>
                      <a:cubicBezTo>
                        <a:pt x="107005" y="11089"/>
                        <a:pt x="108132" y="10992"/>
                        <a:pt x="109290" y="10901"/>
                      </a:cubicBezTo>
                      <a:cubicBezTo>
                        <a:pt x="110299" y="10787"/>
                        <a:pt x="111260" y="10679"/>
                        <a:pt x="112259" y="10679"/>
                      </a:cubicBezTo>
                      <a:cubicBezTo>
                        <a:pt x="112376" y="10679"/>
                        <a:pt x="112494" y="10680"/>
                        <a:pt x="112613" y="10683"/>
                      </a:cubicBezTo>
                      <a:cubicBezTo>
                        <a:pt x="113267" y="10683"/>
                        <a:pt x="113899" y="10586"/>
                        <a:pt x="114523" y="10586"/>
                      </a:cubicBezTo>
                      <a:cubicBezTo>
                        <a:pt x="115008" y="10571"/>
                        <a:pt x="115485" y="10563"/>
                        <a:pt x="115962" y="10563"/>
                      </a:cubicBezTo>
                      <a:cubicBezTo>
                        <a:pt x="116440" y="10563"/>
                        <a:pt x="116917" y="10571"/>
                        <a:pt x="117402" y="10586"/>
                      </a:cubicBezTo>
                      <a:cubicBezTo>
                        <a:pt x="118124" y="10586"/>
                        <a:pt x="118846" y="10683"/>
                        <a:pt x="119567" y="10714"/>
                      </a:cubicBezTo>
                      <a:cubicBezTo>
                        <a:pt x="120409" y="10714"/>
                        <a:pt x="121229" y="10774"/>
                        <a:pt x="122041" y="10871"/>
                      </a:cubicBezTo>
                      <a:cubicBezTo>
                        <a:pt x="122101" y="10871"/>
                        <a:pt x="122131" y="10901"/>
                        <a:pt x="122199" y="10901"/>
                      </a:cubicBezTo>
                      <a:lnTo>
                        <a:pt x="122417" y="10683"/>
                      </a:lnTo>
                      <a:lnTo>
                        <a:pt x="122417" y="4827"/>
                      </a:lnTo>
                      <a:lnTo>
                        <a:pt x="122417" y="0"/>
                      </a:lnTo>
                      <a:close/>
                    </a:path>
                  </a:pathLst>
                </a:custGeom>
                <a:solidFill>
                  <a:srgbClr val="A12148"/>
                </a:solidFill>
                <a:ln>
                  <a:noFill/>
                </a:ln>
                <a:effectLst>
                  <a:outerShdw blurRad="57150" dist="38100" dir="57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38150" y="-80850"/>
                  <a:ext cx="9696651" cy="4814632"/>
                </a:xfrm>
                <a:custGeom>
                  <a:avLst/>
                  <a:gdLst/>
                  <a:ahLst/>
                  <a:cxnLst/>
                  <a:rect l="l" t="t" r="r" b="b"/>
                  <a:pathLst>
                    <a:path w="122417" h="68543" extrusionOk="0">
                      <a:moveTo>
                        <a:pt x="1" y="0"/>
                      </a:moveTo>
                      <a:lnTo>
                        <a:pt x="1" y="23584"/>
                      </a:lnTo>
                      <a:lnTo>
                        <a:pt x="1" y="68542"/>
                      </a:lnTo>
                      <a:lnTo>
                        <a:pt x="625" y="68542"/>
                      </a:lnTo>
                      <a:cubicBezTo>
                        <a:pt x="783" y="68039"/>
                        <a:pt x="940" y="67505"/>
                        <a:pt x="1091" y="67001"/>
                      </a:cubicBezTo>
                      <a:cubicBezTo>
                        <a:pt x="1407" y="66031"/>
                        <a:pt x="1722" y="65061"/>
                        <a:pt x="2031" y="64122"/>
                      </a:cubicBezTo>
                      <a:cubicBezTo>
                        <a:pt x="2188" y="63656"/>
                        <a:pt x="2346" y="63152"/>
                        <a:pt x="2504" y="62678"/>
                      </a:cubicBezTo>
                      <a:cubicBezTo>
                        <a:pt x="2722" y="62182"/>
                        <a:pt x="2910" y="61678"/>
                        <a:pt x="3098" y="61175"/>
                      </a:cubicBezTo>
                      <a:cubicBezTo>
                        <a:pt x="3602" y="59987"/>
                        <a:pt x="4098" y="58829"/>
                        <a:pt x="4760" y="57731"/>
                      </a:cubicBezTo>
                      <a:cubicBezTo>
                        <a:pt x="5414" y="56634"/>
                        <a:pt x="6105" y="55604"/>
                        <a:pt x="6917" y="54634"/>
                      </a:cubicBezTo>
                      <a:cubicBezTo>
                        <a:pt x="7579" y="53882"/>
                        <a:pt x="8301" y="53190"/>
                        <a:pt x="9083" y="52529"/>
                      </a:cubicBezTo>
                      <a:cubicBezTo>
                        <a:pt x="9925" y="51845"/>
                        <a:pt x="10804" y="51183"/>
                        <a:pt x="11744" y="50589"/>
                      </a:cubicBezTo>
                      <a:cubicBezTo>
                        <a:pt x="12842" y="49867"/>
                        <a:pt x="13999" y="49213"/>
                        <a:pt x="15187" y="48619"/>
                      </a:cubicBezTo>
                      <a:cubicBezTo>
                        <a:pt x="16225" y="48086"/>
                        <a:pt x="17255" y="47582"/>
                        <a:pt x="18322" y="47078"/>
                      </a:cubicBezTo>
                      <a:cubicBezTo>
                        <a:pt x="19360" y="46582"/>
                        <a:pt x="20420" y="46108"/>
                        <a:pt x="21457" y="45612"/>
                      </a:cubicBezTo>
                      <a:cubicBezTo>
                        <a:pt x="23051" y="44860"/>
                        <a:pt x="24622" y="44109"/>
                        <a:pt x="26088" y="43199"/>
                      </a:cubicBezTo>
                      <a:cubicBezTo>
                        <a:pt x="27690" y="42259"/>
                        <a:pt x="29065" y="41131"/>
                        <a:pt x="30321" y="39846"/>
                      </a:cubicBezTo>
                      <a:cubicBezTo>
                        <a:pt x="31321" y="38846"/>
                        <a:pt x="32170" y="37718"/>
                        <a:pt x="32734" y="36433"/>
                      </a:cubicBezTo>
                      <a:cubicBezTo>
                        <a:pt x="33042" y="35801"/>
                        <a:pt x="33358" y="35207"/>
                        <a:pt x="33644" y="34583"/>
                      </a:cubicBezTo>
                      <a:cubicBezTo>
                        <a:pt x="33832" y="34147"/>
                        <a:pt x="33982" y="33674"/>
                        <a:pt x="34140" y="33207"/>
                      </a:cubicBezTo>
                      <a:cubicBezTo>
                        <a:pt x="34238" y="32922"/>
                        <a:pt x="34328" y="32644"/>
                        <a:pt x="34426" y="32328"/>
                      </a:cubicBezTo>
                      <a:cubicBezTo>
                        <a:pt x="34584" y="31734"/>
                        <a:pt x="34772" y="31140"/>
                        <a:pt x="34892" y="30539"/>
                      </a:cubicBezTo>
                      <a:cubicBezTo>
                        <a:pt x="35050" y="29885"/>
                        <a:pt x="35178" y="29223"/>
                        <a:pt x="35298" y="28569"/>
                      </a:cubicBezTo>
                      <a:lnTo>
                        <a:pt x="35298" y="28411"/>
                      </a:lnTo>
                      <a:cubicBezTo>
                        <a:pt x="35426" y="27629"/>
                        <a:pt x="35584" y="26877"/>
                        <a:pt x="35674" y="26095"/>
                      </a:cubicBezTo>
                      <a:cubicBezTo>
                        <a:pt x="35862" y="24900"/>
                        <a:pt x="35990" y="23712"/>
                        <a:pt x="36147" y="22524"/>
                      </a:cubicBezTo>
                      <a:cubicBezTo>
                        <a:pt x="36177" y="22269"/>
                        <a:pt x="36238" y="21961"/>
                        <a:pt x="36275" y="21675"/>
                      </a:cubicBezTo>
                      <a:cubicBezTo>
                        <a:pt x="36426" y="20645"/>
                        <a:pt x="36523" y="19607"/>
                        <a:pt x="36741" y="18607"/>
                      </a:cubicBezTo>
                      <a:cubicBezTo>
                        <a:pt x="36929" y="17540"/>
                        <a:pt x="37177" y="16510"/>
                        <a:pt x="37433" y="15472"/>
                      </a:cubicBezTo>
                      <a:cubicBezTo>
                        <a:pt x="37621" y="14751"/>
                        <a:pt x="37839" y="13999"/>
                        <a:pt x="38117" y="13285"/>
                      </a:cubicBezTo>
                      <a:cubicBezTo>
                        <a:pt x="38403" y="12533"/>
                        <a:pt x="38749" y="11811"/>
                        <a:pt x="39125" y="11120"/>
                      </a:cubicBezTo>
                      <a:cubicBezTo>
                        <a:pt x="39312" y="10683"/>
                        <a:pt x="39591" y="10278"/>
                        <a:pt x="39876" y="9864"/>
                      </a:cubicBezTo>
                      <a:cubicBezTo>
                        <a:pt x="40373" y="9150"/>
                        <a:pt x="40936" y="8458"/>
                        <a:pt x="41538" y="7797"/>
                      </a:cubicBezTo>
                      <a:cubicBezTo>
                        <a:pt x="42410" y="6827"/>
                        <a:pt x="43477" y="6045"/>
                        <a:pt x="44575" y="5323"/>
                      </a:cubicBezTo>
                      <a:cubicBezTo>
                        <a:pt x="45575" y="4699"/>
                        <a:pt x="46643" y="4135"/>
                        <a:pt x="47800" y="3759"/>
                      </a:cubicBezTo>
                      <a:cubicBezTo>
                        <a:pt x="48492" y="3541"/>
                        <a:pt x="49206" y="3286"/>
                        <a:pt x="49928" y="3098"/>
                      </a:cubicBezTo>
                      <a:cubicBezTo>
                        <a:pt x="50522" y="2947"/>
                        <a:pt x="51153" y="2850"/>
                        <a:pt x="51747" y="2722"/>
                      </a:cubicBezTo>
                      <a:cubicBezTo>
                        <a:pt x="51807" y="2722"/>
                        <a:pt x="51905" y="2722"/>
                        <a:pt x="51935" y="2692"/>
                      </a:cubicBezTo>
                      <a:cubicBezTo>
                        <a:pt x="52785" y="2500"/>
                        <a:pt x="53635" y="2463"/>
                        <a:pt x="54479" y="2463"/>
                      </a:cubicBezTo>
                      <a:cubicBezTo>
                        <a:pt x="55010" y="2463"/>
                        <a:pt x="55540" y="2478"/>
                        <a:pt x="56066" y="2478"/>
                      </a:cubicBezTo>
                      <a:cubicBezTo>
                        <a:pt x="56213" y="2478"/>
                        <a:pt x="56360" y="2477"/>
                        <a:pt x="56506" y="2474"/>
                      </a:cubicBezTo>
                      <a:cubicBezTo>
                        <a:pt x="56694" y="2474"/>
                        <a:pt x="56852" y="2504"/>
                        <a:pt x="57070" y="2534"/>
                      </a:cubicBezTo>
                      <a:cubicBezTo>
                        <a:pt x="58138" y="2692"/>
                        <a:pt x="59205" y="2820"/>
                        <a:pt x="60235" y="3135"/>
                      </a:cubicBezTo>
                      <a:cubicBezTo>
                        <a:pt x="61017" y="3353"/>
                        <a:pt x="61799" y="3541"/>
                        <a:pt x="62588" y="3820"/>
                      </a:cubicBezTo>
                      <a:cubicBezTo>
                        <a:pt x="63588" y="4165"/>
                        <a:pt x="64558" y="4541"/>
                        <a:pt x="65528" y="4947"/>
                      </a:cubicBezTo>
                      <a:cubicBezTo>
                        <a:pt x="66656" y="5451"/>
                        <a:pt x="67813" y="5985"/>
                        <a:pt x="68941" y="6481"/>
                      </a:cubicBezTo>
                      <a:cubicBezTo>
                        <a:pt x="69633" y="6767"/>
                        <a:pt x="70324" y="7112"/>
                        <a:pt x="71008" y="7421"/>
                      </a:cubicBezTo>
                      <a:cubicBezTo>
                        <a:pt x="72324" y="7985"/>
                        <a:pt x="73610" y="8488"/>
                        <a:pt x="74955" y="8924"/>
                      </a:cubicBezTo>
                      <a:cubicBezTo>
                        <a:pt x="76083" y="9300"/>
                        <a:pt x="77248" y="9616"/>
                        <a:pt x="78406" y="9834"/>
                      </a:cubicBezTo>
                      <a:cubicBezTo>
                        <a:pt x="79654" y="10120"/>
                        <a:pt x="80940" y="10308"/>
                        <a:pt x="82255" y="10428"/>
                      </a:cubicBezTo>
                      <a:cubicBezTo>
                        <a:pt x="83323" y="10496"/>
                        <a:pt x="84353" y="10496"/>
                        <a:pt x="85420" y="10496"/>
                      </a:cubicBezTo>
                      <a:cubicBezTo>
                        <a:pt x="86578" y="10496"/>
                        <a:pt x="87774" y="10465"/>
                        <a:pt x="88931" y="10428"/>
                      </a:cubicBezTo>
                      <a:cubicBezTo>
                        <a:pt x="89616" y="10398"/>
                        <a:pt x="90307" y="10278"/>
                        <a:pt x="90999" y="10210"/>
                      </a:cubicBezTo>
                      <a:cubicBezTo>
                        <a:pt x="92029" y="10120"/>
                        <a:pt x="93036" y="10022"/>
                        <a:pt x="94066" y="9902"/>
                      </a:cubicBezTo>
                      <a:cubicBezTo>
                        <a:pt x="94284" y="9864"/>
                        <a:pt x="94540" y="9804"/>
                        <a:pt x="94788" y="9774"/>
                      </a:cubicBezTo>
                      <a:cubicBezTo>
                        <a:pt x="95856" y="9646"/>
                        <a:pt x="96946" y="9488"/>
                        <a:pt x="98013" y="9368"/>
                      </a:cubicBezTo>
                      <a:lnTo>
                        <a:pt x="98073" y="9368"/>
                      </a:lnTo>
                      <a:cubicBezTo>
                        <a:pt x="99111" y="9210"/>
                        <a:pt x="100141" y="9052"/>
                        <a:pt x="101178" y="8962"/>
                      </a:cubicBezTo>
                      <a:cubicBezTo>
                        <a:pt x="102396" y="8834"/>
                        <a:pt x="103561" y="8616"/>
                        <a:pt x="104749" y="8586"/>
                      </a:cubicBezTo>
                      <a:cubicBezTo>
                        <a:pt x="105283" y="8548"/>
                        <a:pt x="105817" y="8488"/>
                        <a:pt x="106343" y="8428"/>
                      </a:cubicBezTo>
                      <a:cubicBezTo>
                        <a:pt x="106945" y="8398"/>
                        <a:pt x="107569" y="8360"/>
                        <a:pt x="108163" y="8330"/>
                      </a:cubicBezTo>
                      <a:cubicBezTo>
                        <a:pt x="109072" y="8300"/>
                        <a:pt x="110012" y="8270"/>
                        <a:pt x="110952" y="8270"/>
                      </a:cubicBezTo>
                      <a:cubicBezTo>
                        <a:pt x="112109" y="8270"/>
                        <a:pt x="113267" y="8300"/>
                        <a:pt x="114463" y="8330"/>
                      </a:cubicBezTo>
                      <a:cubicBezTo>
                        <a:pt x="114553" y="8330"/>
                        <a:pt x="118560" y="8804"/>
                        <a:pt x="122417" y="9270"/>
                      </a:cubicBezTo>
                      <a:lnTo>
                        <a:pt x="122417" y="0"/>
                      </a:lnTo>
                      <a:close/>
                    </a:path>
                  </a:pathLst>
                </a:custGeom>
                <a:solidFill>
                  <a:srgbClr val="D11543"/>
                </a:solidFill>
                <a:ln>
                  <a:noFill/>
                </a:ln>
                <a:effectLst>
                  <a:outerShdw blurRad="57150" dist="28575" dir="6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 name="Google Shape;26;p2"/>
                <p:cNvGrpSpPr/>
                <p:nvPr/>
              </p:nvGrpSpPr>
              <p:grpSpPr>
                <a:xfrm>
                  <a:off x="0" y="0"/>
                  <a:ext cx="2955699" cy="2757175"/>
                  <a:chOff x="0" y="0"/>
                  <a:chExt cx="3067350" cy="2757175"/>
                </a:xfrm>
              </p:grpSpPr>
              <p:sp>
                <p:nvSpPr>
                  <p:cNvPr id="27" name="Google Shape;27;p2"/>
                  <p:cNvSpPr/>
                  <p:nvPr/>
                </p:nvSpPr>
                <p:spPr>
                  <a:xfrm>
                    <a:off x="0" y="0"/>
                    <a:ext cx="3067350" cy="2757175"/>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38100" dir="31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0" y="0"/>
                    <a:ext cx="2344601" cy="1411971"/>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0" y="0"/>
                    <a:ext cx="1932434" cy="944893"/>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0" y="0"/>
                    <a:ext cx="1160237" cy="472152"/>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1" name="Google Shape;31;p2"/>
              <p:cNvGrpSpPr/>
              <p:nvPr/>
            </p:nvGrpSpPr>
            <p:grpSpPr>
              <a:xfrm>
                <a:off x="6797593" y="1796628"/>
                <a:ext cx="2346126" cy="2738791"/>
                <a:chOff x="6399015" y="1796611"/>
                <a:chExt cx="2744970" cy="2738791"/>
              </a:xfrm>
            </p:grpSpPr>
            <p:sp>
              <p:nvSpPr>
                <p:cNvPr id="32" name="Google Shape;32;p2"/>
                <p:cNvSpPr/>
                <p:nvPr/>
              </p:nvSpPr>
              <p:spPr>
                <a:xfrm>
                  <a:off x="6399015" y="1796611"/>
                  <a:ext cx="2744967" cy="2738791"/>
                </a:xfrm>
                <a:custGeom>
                  <a:avLst/>
                  <a:gdLst/>
                  <a:ahLst/>
                  <a:cxnLst/>
                  <a:rect l="l" t="t" r="r" b="b"/>
                  <a:pathLst>
                    <a:path w="36749" h="37246" extrusionOk="0">
                      <a:moveTo>
                        <a:pt x="22900" y="1"/>
                      </a:moveTo>
                      <a:cubicBezTo>
                        <a:pt x="22682" y="31"/>
                        <a:pt x="22464" y="61"/>
                        <a:pt x="22246" y="91"/>
                      </a:cubicBezTo>
                      <a:cubicBezTo>
                        <a:pt x="21773" y="159"/>
                        <a:pt x="21277" y="249"/>
                        <a:pt x="20803" y="377"/>
                      </a:cubicBezTo>
                      <a:cubicBezTo>
                        <a:pt x="19923" y="565"/>
                        <a:pt x="19021" y="813"/>
                        <a:pt x="18142" y="1031"/>
                      </a:cubicBezTo>
                      <a:cubicBezTo>
                        <a:pt x="16796" y="1407"/>
                        <a:pt x="15480" y="1820"/>
                        <a:pt x="14195" y="2317"/>
                      </a:cubicBezTo>
                      <a:cubicBezTo>
                        <a:pt x="12533" y="2910"/>
                        <a:pt x="10902" y="3542"/>
                        <a:pt x="9338" y="4324"/>
                      </a:cubicBezTo>
                      <a:cubicBezTo>
                        <a:pt x="8240" y="4858"/>
                        <a:pt x="7143" y="5391"/>
                        <a:pt x="6113" y="5985"/>
                      </a:cubicBezTo>
                      <a:cubicBezTo>
                        <a:pt x="6015" y="6015"/>
                        <a:pt x="5955" y="6076"/>
                        <a:pt x="5865" y="6106"/>
                      </a:cubicBezTo>
                      <a:cubicBezTo>
                        <a:pt x="5045" y="6639"/>
                        <a:pt x="4233" y="7203"/>
                        <a:pt x="3451" y="7797"/>
                      </a:cubicBezTo>
                      <a:cubicBezTo>
                        <a:pt x="2482" y="8587"/>
                        <a:pt x="1692" y="9459"/>
                        <a:pt x="1038" y="10496"/>
                      </a:cubicBezTo>
                      <a:cubicBezTo>
                        <a:pt x="722" y="10992"/>
                        <a:pt x="474" y="11556"/>
                        <a:pt x="346" y="12158"/>
                      </a:cubicBezTo>
                      <a:cubicBezTo>
                        <a:pt x="316" y="12376"/>
                        <a:pt x="256" y="12564"/>
                        <a:pt x="189" y="12812"/>
                      </a:cubicBezTo>
                      <a:cubicBezTo>
                        <a:pt x="1" y="13503"/>
                        <a:pt x="68" y="14225"/>
                        <a:pt x="189" y="14939"/>
                      </a:cubicBezTo>
                      <a:cubicBezTo>
                        <a:pt x="346" y="15661"/>
                        <a:pt x="504" y="16383"/>
                        <a:pt x="722" y="17074"/>
                      </a:cubicBezTo>
                      <a:cubicBezTo>
                        <a:pt x="978" y="17826"/>
                        <a:pt x="1316" y="18510"/>
                        <a:pt x="1662" y="19232"/>
                      </a:cubicBezTo>
                      <a:cubicBezTo>
                        <a:pt x="2294" y="20548"/>
                        <a:pt x="3075" y="21773"/>
                        <a:pt x="3917" y="22991"/>
                      </a:cubicBezTo>
                      <a:cubicBezTo>
                        <a:pt x="4669" y="24089"/>
                        <a:pt x="5519" y="25089"/>
                        <a:pt x="6331" y="26156"/>
                      </a:cubicBezTo>
                      <a:cubicBezTo>
                        <a:pt x="6647" y="26532"/>
                        <a:pt x="6955" y="26908"/>
                        <a:pt x="7271" y="27254"/>
                      </a:cubicBezTo>
                      <a:cubicBezTo>
                        <a:pt x="8338" y="28442"/>
                        <a:pt x="9496" y="29539"/>
                        <a:pt x="10714" y="30607"/>
                      </a:cubicBezTo>
                      <a:cubicBezTo>
                        <a:pt x="11503" y="31261"/>
                        <a:pt x="12345" y="31855"/>
                        <a:pt x="13127" y="32456"/>
                      </a:cubicBezTo>
                      <a:cubicBezTo>
                        <a:pt x="13571" y="32765"/>
                        <a:pt x="14007" y="33080"/>
                        <a:pt x="14443" y="33328"/>
                      </a:cubicBezTo>
                      <a:cubicBezTo>
                        <a:pt x="15104" y="33734"/>
                        <a:pt x="15788" y="34148"/>
                        <a:pt x="16480" y="34486"/>
                      </a:cubicBezTo>
                      <a:cubicBezTo>
                        <a:pt x="17638" y="35148"/>
                        <a:pt x="18893" y="35614"/>
                        <a:pt x="20179" y="36057"/>
                      </a:cubicBezTo>
                      <a:cubicBezTo>
                        <a:pt x="20931" y="36306"/>
                        <a:pt x="21743" y="36493"/>
                        <a:pt x="22525" y="36681"/>
                      </a:cubicBezTo>
                      <a:cubicBezTo>
                        <a:pt x="23404" y="36899"/>
                        <a:pt x="24284" y="37027"/>
                        <a:pt x="25186" y="37155"/>
                      </a:cubicBezTo>
                      <a:cubicBezTo>
                        <a:pt x="25502" y="37185"/>
                        <a:pt x="25817" y="37185"/>
                        <a:pt x="26126" y="37215"/>
                      </a:cubicBezTo>
                      <a:cubicBezTo>
                        <a:pt x="26539" y="37215"/>
                        <a:pt x="26915" y="37245"/>
                        <a:pt x="27291" y="37245"/>
                      </a:cubicBezTo>
                      <a:cubicBezTo>
                        <a:pt x="27727" y="37245"/>
                        <a:pt x="28133" y="37215"/>
                        <a:pt x="28539" y="37185"/>
                      </a:cubicBezTo>
                      <a:cubicBezTo>
                        <a:pt x="29073" y="37155"/>
                        <a:pt x="29607" y="37155"/>
                        <a:pt x="30170" y="37087"/>
                      </a:cubicBezTo>
                      <a:cubicBezTo>
                        <a:pt x="30952" y="36967"/>
                        <a:pt x="31802" y="36809"/>
                        <a:pt x="32614" y="36621"/>
                      </a:cubicBezTo>
                      <a:cubicBezTo>
                        <a:pt x="33366" y="36433"/>
                        <a:pt x="34117" y="36245"/>
                        <a:pt x="34839" y="35930"/>
                      </a:cubicBezTo>
                      <a:cubicBezTo>
                        <a:pt x="35335" y="35682"/>
                        <a:pt x="35869" y="35524"/>
                        <a:pt x="36373" y="35306"/>
                      </a:cubicBezTo>
                      <a:cubicBezTo>
                        <a:pt x="36501" y="35208"/>
                        <a:pt x="36621" y="35148"/>
                        <a:pt x="36749" y="35088"/>
                      </a:cubicBezTo>
                      <a:lnTo>
                        <a:pt x="36749" y="29291"/>
                      </a:lnTo>
                      <a:lnTo>
                        <a:pt x="36749" y="8549"/>
                      </a:lnTo>
                      <a:lnTo>
                        <a:pt x="36749" y="1474"/>
                      </a:lnTo>
                      <a:cubicBezTo>
                        <a:pt x="35997" y="1129"/>
                        <a:pt x="35215" y="813"/>
                        <a:pt x="34433" y="565"/>
                      </a:cubicBezTo>
                      <a:cubicBezTo>
                        <a:pt x="33681" y="347"/>
                        <a:pt x="32960" y="159"/>
                        <a:pt x="32208" y="1"/>
                      </a:cubicBezTo>
                      <a:close/>
                    </a:path>
                  </a:pathLst>
                </a:custGeom>
                <a:solidFill>
                  <a:srgbClr val="D62C5A"/>
                </a:solidFill>
                <a:ln>
                  <a:noFill/>
                </a:ln>
                <a:effectLst>
                  <a:outerShdw blurRad="57150" dist="38100" dir="100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871837" y="2054782"/>
                  <a:ext cx="2272147" cy="2175312"/>
                </a:xfrm>
                <a:custGeom>
                  <a:avLst/>
                  <a:gdLst/>
                  <a:ahLst/>
                  <a:cxnLst/>
                  <a:rect l="l" t="t" r="r" b="b"/>
                  <a:pathLst>
                    <a:path w="30419" h="29583" extrusionOk="0">
                      <a:moveTo>
                        <a:pt x="18548" y="0"/>
                      </a:moveTo>
                      <a:cubicBezTo>
                        <a:pt x="17817" y="0"/>
                        <a:pt x="17091" y="113"/>
                        <a:pt x="16383" y="189"/>
                      </a:cubicBezTo>
                      <a:cubicBezTo>
                        <a:pt x="15571" y="279"/>
                        <a:pt x="14789" y="407"/>
                        <a:pt x="14007" y="595"/>
                      </a:cubicBezTo>
                      <a:cubicBezTo>
                        <a:pt x="12781" y="903"/>
                        <a:pt x="11563" y="1219"/>
                        <a:pt x="10398" y="1692"/>
                      </a:cubicBezTo>
                      <a:cubicBezTo>
                        <a:pt x="9270" y="2128"/>
                        <a:pt x="8143" y="2632"/>
                        <a:pt x="7143" y="3256"/>
                      </a:cubicBezTo>
                      <a:cubicBezTo>
                        <a:pt x="6173" y="3820"/>
                        <a:pt x="5233" y="4384"/>
                        <a:pt x="4384" y="5136"/>
                      </a:cubicBezTo>
                      <a:cubicBezTo>
                        <a:pt x="3820" y="5639"/>
                        <a:pt x="3226" y="6136"/>
                        <a:pt x="2730" y="6699"/>
                      </a:cubicBezTo>
                      <a:cubicBezTo>
                        <a:pt x="1880" y="7609"/>
                        <a:pt x="1226" y="8647"/>
                        <a:pt x="753" y="9804"/>
                      </a:cubicBezTo>
                      <a:cubicBezTo>
                        <a:pt x="437" y="10646"/>
                        <a:pt x="286" y="11526"/>
                        <a:pt x="159" y="12406"/>
                      </a:cubicBezTo>
                      <a:cubicBezTo>
                        <a:pt x="1" y="13248"/>
                        <a:pt x="129" y="14060"/>
                        <a:pt x="286" y="14879"/>
                      </a:cubicBezTo>
                      <a:cubicBezTo>
                        <a:pt x="407" y="15503"/>
                        <a:pt x="535" y="16127"/>
                        <a:pt x="722" y="16759"/>
                      </a:cubicBezTo>
                      <a:cubicBezTo>
                        <a:pt x="1038" y="17631"/>
                        <a:pt x="1377" y="18510"/>
                        <a:pt x="1820" y="19322"/>
                      </a:cubicBezTo>
                      <a:cubicBezTo>
                        <a:pt x="2474" y="20638"/>
                        <a:pt x="3324" y="21833"/>
                        <a:pt x="4294" y="22961"/>
                      </a:cubicBezTo>
                      <a:cubicBezTo>
                        <a:pt x="5015" y="23773"/>
                        <a:pt x="5827" y="24555"/>
                        <a:pt x="6737" y="25276"/>
                      </a:cubicBezTo>
                      <a:cubicBezTo>
                        <a:pt x="7549" y="25938"/>
                        <a:pt x="8368" y="26532"/>
                        <a:pt x="9308" y="27066"/>
                      </a:cubicBezTo>
                      <a:cubicBezTo>
                        <a:pt x="9932" y="27442"/>
                        <a:pt x="10586" y="27750"/>
                        <a:pt x="11278" y="28066"/>
                      </a:cubicBezTo>
                      <a:cubicBezTo>
                        <a:pt x="12000" y="28381"/>
                        <a:pt x="12751" y="28660"/>
                        <a:pt x="13503" y="28908"/>
                      </a:cubicBezTo>
                      <a:cubicBezTo>
                        <a:pt x="14037" y="29066"/>
                        <a:pt x="14601" y="29163"/>
                        <a:pt x="15135" y="29254"/>
                      </a:cubicBezTo>
                      <a:cubicBezTo>
                        <a:pt x="15353" y="29321"/>
                        <a:pt x="15541" y="29351"/>
                        <a:pt x="15728" y="29381"/>
                      </a:cubicBezTo>
                      <a:cubicBezTo>
                        <a:pt x="16262" y="29441"/>
                        <a:pt x="16789" y="29509"/>
                        <a:pt x="17322" y="29569"/>
                      </a:cubicBezTo>
                      <a:cubicBezTo>
                        <a:pt x="17533" y="29569"/>
                        <a:pt x="17770" y="29556"/>
                        <a:pt x="18007" y="29556"/>
                      </a:cubicBezTo>
                      <a:cubicBezTo>
                        <a:pt x="18126" y="29556"/>
                        <a:pt x="18245" y="29559"/>
                        <a:pt x="18360" y="29569"/>
                      </a:cubicBezTo>
                      <a:cubicBezTo>
                        <a:pt x="18524" y="29578"/>
                        <a:pt x="18688" y="29582"/>
                        <a:pt x="18851" y="29582"/>
                      </a:cubicBezTo>
                      <a:cubicBezTo>
                        <a:pt x="19807" y="29582"/>
                        <a:pt x="20744" y="29440"/>
                        <a:pt x="21675" y="29254"/>
                      </a:cubicBezTo>
                      <a:cubicBezTo>
                        <a:pt x="23622" y="28817"/>
                        <a:pt x="25434" y="28066"/>
                        <a:pt x="27006" y="26878"/>
                      </a:cubicBezTo>
                      <a:cubicBezTo>
                        <a:pt x="27442" y="26562"/>
                        <a:pt x="27915" y="26246"/>
                        <a:pt x="28321" y="25870"/>
                      </a:cubicBezTo>
                      <a:cubicBezTo>
                        <a:pt x="28629" y="25622"/>
                        <a:pt x="28945" y="25337"/>
                        <a:pt x="29193" y="25058"/>
                      </a:cubicBezTo>
                      <a:cubicBezTo>
                        <a:pt x="29637" y="24555"/>
                        <a:pt x="30043" y="24021"/>
                        <a:pt x="30419" y="23525"/>
                      </a:cubicBezTo>
                      <a:lnTo>
                        <a:pt x="30419" y="5887"/>
                      </a:lnTo>
                      <a:cubicBezTo>
                        <a:pt x="29637" y="4760"/>
                        <a:pt x="28727" y="3790"/>
                        <a:pt x="27630" y="2940"/>
                      </a:cubicBezTo>
                      <a:cubicBezTo>
                        <a:pt x="26690" y="2256"/>
                        <a:pt x="25720" y="1655"/>
                        <a:pt x="24652" y="1189"/>
                      </a:cubicBezTo>
                      <a:cubicBezTo>
                        <a:pt x="24562" y="1159"/>
                        <a:pt x="24464" y="1129"/>
                        <a:pt x="24374" y="1061"/>
                      </a:cubicBezTo>
                      <a:cubicBezTo>
                        <a:pt x="23810" y="843"/>
                        <a:pt x="23179" y="685"/>
                        <a:pt x="22585" y="527"/>
                      </a:cubicBezTo>
                      <a:cubicBezTo>
                        <a:pt x="21457" y="279"/>
                        <a:pt x="20299" y="121"/>
                        <a:pt x="19172" y="31"/>
                      </a:cubicBezTo>
                      <a:cubicBezTo>
                        <a:pt x="18964" y="9"/>
                        <a:pt x="18755" y="0"/>
                        <a:pt x="18548" y="0"/>
                      </a:cubicBezTo>
                      <a:close/>
                    </a:path>
                  </a:pathLst>
                </a:custGeom>
                <a:solidFill>
                  <a:srgbClr val="D4596E"/>
                </a:solidFill>
                <a:ln>
                  <a:noFill/>
                </a:ln>
                <a:effectLst>
                  <a:outerShdw blurRad="57150" dist="38100" dir="100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 name="Google Shape;34;p2"/>
            <p:cNvSpPr/>
            <p:nvPr/>
          </p:nvSpPr>
          <p:spPr>
            <a:xfrm>
              <a:off x="889793" y="4390805"/>
              <a:ext cx="1799098" cy="752710"/>
            </a:xfrm>
            <a:custGeom>
              <a:avLst/>
              <a:gdLst/>
              <a:ahLst/>
              <a:cxnLst/>
              <a:rect l="l" t="t" r="r" b="b"/>
              <a:pathLst>
                <a:path w="26344" h="12442" extrusionOk="0">
                  <a:moveTo>
                    <a:pt x="18088" y="0"/>
                  </a:moveTo>
                  <a:cubicBezTo>
                    <a:pt x="16052" y="0"/>
                    <a:pt x="14121" y="395"/>
                    <a:pt x="12218" y="1006"/>
                  </a:cubicBezTo>
                  <a:cubicBezTo>
                    <a:pt x="9992" y="1758"/>
                    <a:pt x="8083" y="2826"/>
                    <a:pt x="6361" y="4111"/>
                  </a:cubicBezTo>
                  <a:cubicBezTo>
                    <a:pt x="6233" y="4201"/>
                    <a:pt x="6113" y="4299"/>
                    <a:pt x="5985" y="4389"/>
                  </a:cubicBezTo>
                  <a:cubicBezTo>
                    <a:pt x="5391" y="4923"/>
                    <a:pt x="4857" y="5487"/>
                    <a:pt x="4324" y="6051"/>
                  </a:cubicBezTo>
                  <a:cubicBezTo>
                    <a:pt x="3512" y="6960"/>
                    <a:pt x="2790" y="7900"/>
                    <a:pt x="2128" y="8870"/>
                  </a:cubicBezTo>
                  <a:cubicBezTo>
                    <a:pt x="1820" y="9374"/>
                    <a:pt x="1504" y="9908"/>
                    <a:pt x="1226" y="10404"/>
                  </a:cubicBezTo>
                  <a:cubicBezTo>
                    <a:pt x="1098" y="10659"/>
                    <a:pt x="129" y="12193"/>
                    <a:pt x="1" y="12441"/>
                  </a:cubicBezTo>
                  <a:lnTo>
                    <a:pt x="26284" y="12441"/>
                  </a:lnTo>
                  <a:cubicBezTo>
                    <a:pt x="26344" y="11937"/>
                    <a:pt x="26284" y="10156"/>
                    <a:pt x="26284" y="9652"/>
                  </a:cubicBezTo>
                  <a:cubicBezTo>
                    <a:pt x="26284" y="8840"/>
                    <a:pt x="26126" y="7990"/>
                    <a:pt x="26096" y="7178"/>
                  </a:cubicBezTo>
                  <a:cubicBezTo>
                    <a:pt x="26066" y="6397"/>
                    <a:pt x="25878" y="5615"/>
                    <a:pt x="25592" y="4863"/>
                  </a:cubicBezTo>
                  <a:cubicBezTo>
                    <a:pt x="25344" y="4043"/>
                    <a:pt x="24938" y="3262"/>
                    <a:pt x="24344" y="2540"/>
                  </a:cubicBezTo>
                  <a:cubicBezTo>
                    <a:pt x="23652" y="1728"/>
                    <a:pt x="22743" y="1104"/>
                    <a:pt x="21615" y="630"/>
                  </a:cubicBezTo>
                  <a:cubicBezTo>
                    <a:pt x="20675" y="254"/>
                    <a:pt x="19608" y="36"/>
                    <a:pt x="18518" y="6"/>
                  </a:cubicBezTo>
                  <a:cubicBezTo>
                    <a:pt x="18374" y="2"/>
                    <a:pt x="18231" y="0"/>
                    <a:pt x="18088" y="0"/>
                  </a:cubicBezTo>
                  <a:close/>
                </a:path>
              </a:pathLst>
            </a:custGeom>
            <a:solidFill>
              <a:srgbClr val="B83059"/>
            </a:solidFill>
            <a:ln>
              <a:noFill/>
            </a:ln>
            <a:effectLst>
              <a:outerShdw blurRad="57150" dist="38100" dir="18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2"/>
          <p:cNvSpPr txBox="1">
            <a:spLocks noGrp="1"/>
          </p:cNvSpPr>
          <p:nvPr>
            <p:ph type="title"/>
          </p:nvPr>
        </p:nvSpPr>
        <p:spPr>
          <a:xfrm>
            <a:off x="2529725" y="1030044"/>
            <a:ext cx="4084800" cy="17415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sz="5200"/>
            </a:lvl1pPr>
            <a:lvl2pPr lvl="1" algn="ctr">
              <a:spcBef>
                <a:spcPts val="0"/>
              </a:spcBef>
              <a:spcAft>
                <a:spcPts val="0"/>
              </a:spcAft>
              <a:buNone/>
              <a:defRPr sz="5200"/>
            </a:lvl2pPr>
            <a:lvl3pPr lvl="2" algn="ctr">
              <a:spcBef>
                <a:spcPts val="0"/>
              </a:spcBef>
              <a:spcAft>
                <a:spcPts val="0"/>
              </a:spcAft>
              <a:buNone/>
              <a:defRPr sz="5200"/>
            </a:lvl3pPr>
            <a:lvl4pPr lvl="3" algn="ctr">
              <a:spcBef>
                <a:spcPts val="0"/>
              </a:spcBef>
              <a:spcAft>
                <a:spcPts val="0"/>
              </a:spcAft>
              <a:buNone/>
              <a:defRPr sz="5200"/>
            </a:lvl4pPr>
            <a:lvl5pPr lvl="4" algn="ctr">
              <a:spcBef>
                <a:spcPts val="0"/>
              </a:spcBef>
              <a:spcAft>
                <a:spcPts val="0"/>
              </a:spcAft>
              <a:buNone/>
              <a:defRPr sz="5200"/>
            </a:lvl5pPr>
            <a:lvl6pPr lvl="5" algn="ctr">
              <a:spcBef>
                <a:spcPts val="0"/>
              </a:spcBef>
              <a:spcAft>
                <a:spcPts val="0"/>
              </a:spcAft>
              <a:buNone/>
              <a:defRPr sz="5200"/>
            </a:lvl6pPr>
            <a:lvl7pPr lvl="6" algn="ctr">
              <a:spcBef>
                <a:spcPts val="0"/>
              </a:spcBef>
              <a:spcAft>
                <a:spcPts val="0"/>
              </a:spcAft>
              <a:buNone/>
              <a:defRPr sz="5200"/>
            </a:lvl7pPr>
            <a:lvl8pPr lvl="7" algn="ctr">
              <a:spcBef>
                <a:spcPts val="0"/>
              </a:spcBef>
              <a:spcAft>
                <a:spcPts val="0"/>
              </a:spcAft>
              <a:buNone/>
              <a:defRPr sz="5200"/>
            </a:lvl8pPr>
            <a:lvl9pPr lvl="8" algn="ctr">
              <a:spcBef>
                <a:spcPts val="0"/>
              </a:spcBef>
              <a:spcAft>
                <a:spcPts val="0"/>
              </a:spcAft>
              <a:buNone/>
              <a:defRPr sz="5200"/>
            </a:lvl9pPr>
          </a:lstStyle>
          <a:p>
            <a:endParaRPr/>
          </a:p>
        </p:txBody>
      </p:sp>
      <p:sp>
        <p:nvSpPr>
          <p:cNvPr id="36" name="Google Shape;36;p2"/>
          <p:cNvSpPr txBox="1">
            <a:spLocks noGrp="1"/>
          </p:cNvSpPr>
          <p:nvPr>
            <p:ph type="subTitle" idx="1"/>
          </p:nvPr>
        </p:nvSpPr>
        <p:spPr>
          <a:xfrm>
            <a:off x="3185330" y="3525732"/>
            <a:ext cx="2776500" cy="11907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lgn="ctr">
              <a:spcBef>
                <a:spcPts val="1600"/>
              </a:spcBef>
              <a:spcAft>
                <a:spcPts val="0"/>
              </a:spcAft>
              <a:buNone/>
              <a:defRPr sz="2000"/>
            </a:lvl2pPr>
            <a:lvl3pPr lvl="2" algn="ctr">
              <a:spcBef>
                <a:spcPts val="1600"/>
              </a:spcBef>
              <a:spcAft>
                <a:spcPts val="0"/>
              </a:spcAft>
              <a:buNone/>
              <a:defRPr sz="2000"/>
            </a:lvl3pPr>
            <a:lvl4pPr lvl="3" algn="ctr">
              <a:spcBef>
                <a:spcPts val="1600"/>
              </a:spcBef>
              <a:spcAft>
                <a:spcPts val="0"/>
              </a:spcAft>
              <a:buNone/>
              <a:defRPr sz="2000"/>
            </a:lvl4pPr>
            <a:lvl5pPr lvl="4" algn="ctr">
              <a:spcBef>
                <a:spcPts val="1600"/>
              </a:spcBef>
              <a:spcAft>
                <a:spcPts val="0"/>
              </a:spcAft>
              <a:buNone/>
              <a:defRPr sz="2000"/>
            </a:lvl5pPr>
            <a:lvl6pPr lvl="5" algn="ctr">
              <a:spcBef>
                <a:spcPts val="1600"/>
              </a:spcBef>
              <a:spcAft>
                <a:spcPts val="0"/>
              </a:spcAft>
              <a:buNone/>
              <a:defRPr sz="2000"/>
            </a:lvl6pPr>
            <a:lvl7pPr lvl="6" algn="ctr">
              <a:spcBef>
                <a:spcPts val="1600"/>
              </a:spcBef>
              <a:spcAft>
                <a:spcPts val="0"/>
              </a:spcAft>
              <a:buNone/>
              <a:defRPr sz="2000"/>
            </a:lvl7pPr>
            <a:lvl8pPr lvl="7" algn="ctr">
              <a:spcBef>
                <a:spcPts val="1600"/>
              </a:spcBef>
              <a:spcAft>
                <a:spcPts val="0"/>
              </a:spcAft>
              <a:buNone/>
              <a:defRPr sz="2000"/>
            </a:lvl8pPr>
            <a:lvl9pPr lvl="8" algn="ctr">
              <a:spcBef>
                <a:spcPts val="1600"/>
              </a:spcBef>
              <a:spcAft>
                <a:spcPts val="1600"/>
              </a:spcAft>
              <a:buNone/>
              <a:defRPr sz="20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54"/>
        <p:cNvGrpSpPr/>
        <p:nvPr/>
      </p:nvGrpSpPr>
      <p:grpSpPr>
        <a:xfrm>
          <a:off x="0" y="0"/>
          <a:ext cx="0" cy="0"/>
          <a:chOff x="0" y="0"/>
          <a:chExt cx="0" cy="0"/>
        </a:xfrm>
      </p:grpSpPr>
      <p:sp>
        <p:nvSpPr>
          <p:cNvPr id="155" name="Google Shape;155;p11"/>
          <p:cNvSpPr txBox="1">
            <a:spLocks noGrp="1"/>
          </p:cNvSpPr>
          <p:nvPr>
            <p:ph type="title" hasCustomPrompt="1"/>
          </p:nvPr>
        </p:nvSpPr>
        <p:spPr>
          <a:xfrm>
            <a:off x="311700" y="897990"/>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56" name="Google Shape;156;p11"/>
          <p:cNvSpPr txBox="1">
            <a:spLocks noGrp="1"/>
          </p:cNvSpPr>
          <p:nvPr>
            <p:ph type="body" idx="1"/>
          </p:nvPr>
        </p:nvSpPr>
        <p:spPr>
          <a:xfrm>
            <a:off x="311700" y="2808731"/>
            <a:ext cx="8520600" cy="566100"/>
          </a:xfrm>
          <a:prstGeom prst="rect">
            <a:avLst/>
          </a:prstGeom>
        </p:spPr>
        <p:txBody>
          <a:bodyPr spcFirstLastPara="1" wrap="square" lIns="91425" tIns="91425" rIns="91425" bIns="91425" anchor="t" anchorCtr="0">
            <a:noAutofit/>
          </a:bodyPr>
          <a:lstStyle>
            <a:lvl1pPr marL="457200" lvl="0" indent="-381000" algn="ctr">
              <a:spcBef>
                <a:spcPts val="0"/>
              </a:spcBef>
              <a:spcAft>
                <a:spcPts val="0"/>
              </a:spcAft>
              <a:buSzPts val="2400"/>
              <a:buChar char="●"/>
              <a:defRPr sz="2400"/>
            </a:lvl1pPr>
            <a:lvl2pPr marL="914400" lvl="1" indent="-381000" algn="ctr">
              <a:spcBef>
                <a:spcPts val="1600"/>
              </a:spcBef>
              <a:spcAft>
                <a:spcPts val="0"/>
              </a:spcAft>
              <a:buSzPts val="2400"/>
              <a:buChar char="○"/>
              <a:defRPr sz="2400"/>
            </a:lvl2pPr>
            <a:lvl3pPr marL="1371600" lvl="2" indent="-381000" algn="ctr">
              <a:spcBef>
                <a:spcPts val="1600"/>
              </a:spcBef>
              <a:spcAft>
                <a:spcPts val="0"/>
              </a:spcAft>
              <a:buSzPts val="2400"/>
              <a:buChar char="■"/>
              <a:defRPr sz="2400"/>
            </a:lvl3pPr>
            <a:lvl4pPr marL="1828800" lvl="3" indent="-381000" algn="ctr">
              <a:spcBef>
                <a:spcPts val="1600"/>
              </a:spcBef>
              <a:spcAft>
                <a:spcPts val="0"/>
              </a:spcAft>
              <a:buSzPts val="2400"/>
              <a:buChar char="●"/>
              <a:defRPr sz="2400"/>
            </a:lvl4pPr>
            <a:lvl5pPr marL="2286000" lvl="4" indent="-381000" algn="ctr">
              <a:spcBef>
                <a:spcPts val="1600"/>
              </a:spcBef>
              <a:spcAft>
                <a:spcPts val="0"/>
              </a:spcAft>
              <a:buSzPts val="2400"/>
              <a:buChar char="○"/>
              <a:defRPr sz="2400"/>
            </a:lvl5pPr>
            <a:lvl6pPr marL="2743200" lvl="5" indent="-381000" algn="ctr">
              <a:spcBef>
                <a:spcPts val="1600"/>
              </a:spcBef>
              <a:spcAft>
                <a:spcPts val="0"/>
              </a:spcAft>
              <a:buSzPts val="2400"/>
              <a:buChar char="■"/>
              <a:defRPr sz="2400"/>
            </a:lvl6pPr>
            <a:lvl7pPr marL="3200400" lvl="6" indent="-381000" algn="ctr">
              <a:spcBef>
                <a:spcPts val="1600"/>
              </a:spcBef>
              <a:spcAft>
                <a:spcPts val="0"/>
              </a:spcAft>
              <a:buSzPts val="2400"/>
              <a:buChar char="●"/>
              <a:defRPr sz="2400"/>
            </a:lvl7pPr>
            <a:lvl8pPr marL="3657600" lvl="7" indent="-381000" algn="ctr">
              <a:spcBef>
                <a:spcPts val="1600"/>
              </a:spcBef>
              <a:spcAft>
                <a:spcPts val="0"/>
              </a:spcAft>
              <a:buSzPts val="2400"/>
              <a:buChar char="○"/>
              <a:defRPr sz="2400"/>
            </a:lvl8pPr>
            <a:lvl9pPr marL="4114800" lvl="8" indent="-381000" algn="ctr">
              <a:spcBef>
                <a:spcPts val="1600"/>
              </a:spcBef>
              <a:spcAft>
                <a:spcPts val="1600"/>
              </a:spcAft>
              <a:buSzPts val="2400"/>
              <a:buChar char="■"/>
              <a:defRPr sz="2400"/>
            </a:lvl9pPr>
          </a:lstStyle>
          <a:p>
            <a:endParaRPr/>
          </a:p>
        </p:txBody>
      </p:sp>
      <p:sp>
        <p:nvSpPr>
          <p:cNvPr id="157" name="Google Shape;157;p11"/>
          <p:cNvSpPr/>
          <p:nvPr/>
        </p:nvSpPr>
        <p:spPr>
          <a:xfrm>
            <a:off x="2686672" y="5095061"/>
            <a:ext cx="152623" cy="35391"/>
          </a:xfrm>
          <a:custGeom>
            <a:avLst/>
            <a:gdLst/>
            <a:ahLst/>
            <a:cxnLst/>
            <a:rect l="l" t="t" r="r" b="b"/>
            <a:pathLst>
              <a:path w="4765" h="1107" extrusionOk="0">
                <a:moveTo>
                  <a:pt x="750" y="0"/>
                </a:moveTo>
                <a:lnTo>
                  <a:pt x="750" y="517"/>
                </a:lnTo>
                <a:lnTo>
                  <a:pt x="0" y="517"/>
                </a:lnTo>
                <a:lnTo>
                  <a:pt x="0" y="1106"/>
                </a:lnTo>
                <a:lnTo>
                  <a:pt x="4532" y="1106"/>
                </a:lnTo>
                <a:cubicBezTo>
                  <a:pt x="4604" y="660"/>
                  <a:pt x="4693" y="303"/>
                  <a:pt x="4764" y="0"/>
                </a:cubicBezTo>
                <a:close/>
              </a:path>
            </a:pathLst>
          </a:custGeom>
          <a:solidFill>
            <a:srgbClr val="B31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a:off x="724706" y="5095061"/>
            <a:ext cx="197785" cy="35391"/>
          </a:xfrm>
          <a:custGeom>
            <a:avLst/>
            <a:gdLst/>
            <a:ahLst/>
            <a:cxnLst/>
            <a:rect l="l" t="t" r="r" b="b"/>
            <a:pathLst>
              <a:path w="6175" h="1107" extrusionOk="0">
                <a:moveTo>
                  <a:pt x="732" y="0"/>
                </a:moveTo>
                <a:cubicBezTo>
                  <a:pt x="447" y="375"/>
                  <a:pt x="215" y="749"/>
                  <a:pt x="1" y="1106"/>
                </a:cubicBezTo>
                <a:lnTo>
                  <a:pt x="5353" y="1106"/>
                </a:lnTo>
                <a:cubicBezTo>
                  <a:pt x="5568" y="821"/>
                  <a:pt x="5871" y="446"/>
                  <a:pt x="6174" y="0"/>
                </a:cubicBezTo>
                <a:close/>
              </a:path>
            </a:pathLst>
          </a:custGeom>
          <a:solidFill>
            <a:srgbClr val="B31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1"/>
          <p:cNvSpPr/>
          <p:nvPr/>
        </p:nvSpPr>
        <p:spPr>
          <a:xfrm>
            <a:off x="5253845" y="5147523"/>
            <a:ext cx="4612" cy="2302"/>
          </a:xfrm>
          <a:custGeom>
            <a:avLst/>
            <a:gdLst/>
            <a:ahLst/>
            <a:cxnLst/>
            <a:rect l="l" t="t" r="r" b="b"/>
            <a:pathLst>
              <a:path w="144" h="72" extrusionOk="0">
                <a:moveTo>
                  <a:pt x="143" y="1"/>
                </a:moveTo>
                <a:lnTo>
                  <a:pt x="1" y="72"/>
                </a:lnTo>
                <a:cubicBezTo>
                  <a:pt x="72" y="72"/>
                  <a:pt x="72" y="72"/>
                  <a:pt x="14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0" name="Google Shape;160;p11"/>
          <p:cNvGrpSpPr/>
          <p:nvPr/>
        </p:nvGrpSpPr>
        <p:grpSpPr>
          <a:xfrm>
            <a:off x="311680" y="4360528"/>
            <a:ext cx="3283203" cy="821310"/>
            <a:chOff x="4546334" y="4393991"/>
            <a:chExt cx="2750672" cy="753565"/>
          </a:xfrm>
        </p:grpSpPr>
        <p:sp>
          <p:nvSpPr>
            <p:cNvPr id="161" name="Google Shape;161;p11"/>
            <p:cNvSpPr/>
            <p:nvPr/>
          </p:nvSpPr>
          <p:spPr>
            <a:xfrm>
              <a:off x="4546334" y="4393991"/>
              <a:ext cx="2750672" cy="734159"/>
            </a:xfrm>
            <a:custGeom>
              <a:avLst/>
              <a:gdLst/>
              <a:ahLst/>
              <a:cxnLst/>
              <a:rect l="l" t="t" r="r" b="b"/>
              <a:pathLst>
                <a:path w="85878" h="22964" extrusionOk="0">
                  <a:moveTo>
                    <a:pt x="35097" y="0"/>
                  </a:moveTo>
                  <a:cubicBezTo>
                    <a:pt x="33455" y="0"/>
                    <a:pt x="31671" y="72"/>
                    <a:pt x="29958" y="143"/>
                  </a:cubicBezTo>
                  <a:cubicBezTo>
                    <a:pt x="28263" y="215"/>
                    <a:pt x="26622" y="375"/>
                    <a:pt x="25052" y="661"/>
                  </a:cubicBezTo>
                  <a:cubicBezTo>
                    <a:pt x="22750" y="1178"/>
                    <a:pt x="20680" y="1785"/>
                    <a:pt x="18450" y="2445"/>
                  </a:cubicBezTo>
                  <a:cubicBezTo>
                    <a:pt x="13900" y="4086"/>
                    <a:pt x="10189" y="6691"/>
                    <a:pt x="7066" y="10099"/>
                  </a:cubicBezTo>
                  <a:cubicBezTo>
                    <a:pt x="6549" y="10706"/>
                    <a:pt x="6031" y="11223"/>
                    <a:pt x="5585" y="11812"/>
                  </a:cubicBezTo>
                  <a:cubicBezTo>
                    <a:pt x="4015" y="14043"/>
                    <a:pt x="2748" y="16434"/>
                    <a:pt x="1571" y="18878"/>
                  </a:cubicBezTo>
                  <a:cubicBezTo>
                    <a:pt x="1053" y="19913"/>
                    <a:pt x="678" y="20805"/>
                    <a:pt x="304" y="21858"/>
                  </a:cubicBezTo>
                  <a:lnTo>
                    <a:pt x="446" y="21858"/>
                  </a:lnTo>
                  <a:cubicBezTo>
                    <a:pt x="304" y="22232"/>
                    <a:pt x="161" y="22589"/>
                    <a:pt x="0" y="22964"/>
                  </a:cubicBezTo>
                  <a:lnTo>
                    <a:pt x="5960" y="22964"/>
                  </a:lnTo>
                  <a:cubicBezTo>
                    <a:pt x="6103" y="22589"/>
                    <a:pt x="6317" y="22232"/>
                    <a:pt x="6620" y="21858"/>
                  </a:cubicBezTo>
                  <a:cubicBezTo>
                    <a:pt x="7584" y="20145"/>
                    <a:pt x="8779" y="18575"/>
                    <a:pt x="9974" y="17094"/>
                  </a:cubicBezTo>
                  <a:cubicBezTo>
                    <a:pt x="11313" y="15541"/>
                    <a:pt x="12865" y="14043"/>
                    <a:pt x="14506" y="12776"/>
                  </a:cubicBezTo>
                  <a:cubicBezTo>
                    <a:pt x="15845" y="11670"/>
                    <a:pt x="17183" y="10777"/>
                    <a:pt x="18592" y="9885"/>
                  </a:cubicBezTo>
                  <a:cubicBezTo>
                    <a:pt x="20751" y="8761"/>
                    <a:pt x="22982" y="7798"/>
                    <a:pt x="25355" y="7066"/>
                  </a:cubicBezTo>
                  <a:cubicBezTo>
                    <a:pt x="26318" y="6834"/>
                    <a:pt x="27371" y="6620"/>
                    <a:pt x="28406" y="6388"/>
                  </a:cubicBezTo>
                  <a:cubicBezTo>
                    <a:pt x="30333" y="5942"/>
                    <a:pt x="32278" y="5639"/>
                    <a:pt x="34276" y="5567"/>
                  </a:cubicBezTo>
                  <a:cubicBezTo>
                    <a:pt x="35614" y="5567"/>
                    <a:pt x="36953" y="5425"/>
                    <a:pt x="38291" y="5425"/>
                  </a:cubicBezTo>
                  <a:lnTo>
                    <a:pt x="39326" y="5425"/>
                  </a:lnTo>
                  <a:cubicBezTo>
                    <a:pt x="40378" y="5567"/>
                    <a:pt x="41413" y="5639"/>
                    <a:pt x="42448" y="5728"/>
                  </a:cubicBezTo>
                  <a:cubicBezTo>
                    <a:pt x="45356" y="5799"/>
                    <a:pt x="48247" y="6388"/>
                    <a:pt x="51155" y="7066"/>
                  </a:cubicBezTo>
                  <a:cubicBezTo>
                    <a:pt x="53457" y="7726"/>
                    <a:pt x="55759" y="8404"/>
                    <a:pt x="57989" y="9296"/>
                  </a:cubicBezTo>
                  <a:cubicBezTo>
                    <a:pt x="60077" y="10331"/>
                    <a:pt x="62307" y="11223"/>
                    <a:pt x="64305" y="12258"/>
                  </a:cubicBezTo>
                  <a:cubicBezTo>
                    <a:pt x="66179" y="13150"/>
                    <a:pt x="68034" y="14114"/>
                    <a:pt x="69747" y="15238"/>
                  </a:cubicBezTo>
                  <a:cubicBezTo>
                    <a:pt x="72192" y="16719"/>
                    <a:pt x="74493" y="18218"/>
                    <a:pt x="76724" y="19841"/>
                  </a:cubicBezTo>
                  <a:cubicBezTo>
                    <a:pt x="77777" y="20448"/>
                    <a:pt x="78669" y="21108"/>
                    <a:pt x="79632" y="21858"/>
                  </a:cubicBezTo>
                  <a:cubicBezTo>
                    <a:pt x="80078" y="22232"/>
                    <a:pt x="80596" y="22589"/>
                    <a:pt x="81113" y="22964"/>
                  </a:cubicBezTo>
                  <a:lnTo>
                    <a:pt x="85574" y="22964"/>
                  </a:lnTo>
                  <a:cubicBezTo>
                    <a:pt x="85128" y="22589"/>
                    <a:pt x="84610" y="22232"/>
                    <a:pt x="84093" y="21858"/>
                  </a:cubicBezTo>
                  <a:lnTo>
                    <a:pt x="85877" y="21858"/>
                  </a:lnTo>
                  <a:cubicBezTo>
                    <a:pt x="85199" y="21251"/>
                    <a:pt x="84468" y="20734"/>
                    <a:pt x="83718" y="20145"/>
                  </a:cubicBezTo>
                  <a:cubicBezTo>
                    <a:pt x="80007" y="17397"/>
                    <a:pt x="76206" y="14489"/>
                    <a:pt x="72192" y="11973"/>
                  </a:cubicBezTo>
                  <a:cubicBezTo>
                    <a:pt x="67660" y="8922"/>
                    <a:pt x="62824" y="6460"/>
                    <a:pt x="57704" y="4461"/>
                  </a:cubicBezTo>
                  <a:cubicBezTo>
                    <a:pt x="55991" y="3712"/>
                    <a:pt x="54421" y="3194"/>
                    <a:pt x="52708" y="2677"/>
                  </a:cubicBezTo>
                  <a:cubicBezTo>
                    <a:pt x="51155" y="2231"/>
                    <a:pt x="49514" y="1785"/>
                    <a:pt x="47961" y="1410"/>
                  </a:cubicBezTo>
                  <a:cubicBezTo>
                    <a:pt x="45660" y="964"/>
                    <a:pt x="43269" y="447"/>
                    <a:pt x="40967" y="286"/>
                  </a:cubicBezTo>
                  <a:cubicBezTo>
                    <a:pt x="39112" y="143"/>
                    <a:pt x="37095" y="72"/>
                    <a:pt x="35097" y="0"/>
                  </a:cubicBezTo>
                  <a:close/>
                </a:path>
              </a:pathLst>
            </a:custGeom>
            <a:solidFill>
              <a:srgbClr val="A12148"/>
            </a:solidFill>
            <a:ln>
              <a:noFill/>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a:off x="4737201" y="4567396"/>
              <a:ext cx="2407215" cy="580160"/>
            </a:xfrm>
            <a:custGeom>
              <a:avLst/>
              <a:gdLst/>
              <a:ahLst/>
              <a:cxnLst/>
              <a:rect l="l" t="t" r="r" b="b"/>
              <a:pathLst>
                <a:path w="75155" h="18147" extrusionOk="0">
                  <a:moveTo>
                    <a:pt x="32332" y="1"/>
                  </a:moveTo>
                  <a:cubicBezTo>
                    <a:pt x="30994" y="1"/>
                    <a:pt x="29655" y="143"/>
                    <a:pt x="28317" y="143"/>
                  </a:cubicBezTo>
                  <a:cubicBezTo>
                    <a:pt x="26319" y="215"/>
                    <a:pt x="24374" y="518"/>
                    <a:pt x="22447" y="964"/>
                  </a:cubicBezTo>
                  <a:cubicBezTo>
                    <a:pt x="21412" y="1196"/>
                    <a:pt x="20359" y="1410"/>
                    <a:pt x="19396" y="1642"/>
                  </a:cubicBezTo>
                  <a:cubicBezTo>
                    <a:pt x="17023" y="2374"/>
                    <a:pt x="14792" y="3337"/>
                    <a:pt x="12633" y="4461"/>
                  </a:cubicBezTo>
                  <a:cubicBezTo>
                    <a:pt x="11224" y="5353"/>
                    <a:pt x="9886" y="6246"/>
                    <a:pt x="8547" y="7352"/>
                  </a:cubicBezTo>
                  <a:cubicBezTo>
                    <a:pt x="6906" y="8619"/>
                    <a:pt x="5354" y="10117"/>
                    <a:pt x="4015" y="11670"/>
                  </a:cubicBezTo>
                  <a:cubicBezTo>
                    <a:pt x="2820" y="13151"/>
                    <a:pt x="1625" y="14721"/>
                    <a:pt x="661" y="16434"/>
                  </a:cubicBezTo>
                  <a:cubicBezTo>
                    <a:pt x="358" y="16808"/>
                    <a:pt x="144" y="17165"/>
                    <a:pt x="1" y="17540"/>
                  </a:cubicBezTo>
                  <a:lnTo>
                    <a:pt x="286" y="17540"/>
                  </a:lnTo>
                  <a:cubicBezTo>
                    <a:pt x="215" y="17701"/>
                    <a:pt x="144" y="17772"/>
                    <a:pt x="72" y="17915"/>
                  </a:cubicBezTo>
                  <a:cubicBezTo>
                    <a:pt x="72" y="17986"/>
                    <a:pt x="1" y="18057"/>
                    <a:pt x="1" y="18147"/>
                  </a:cubicBezTo>
                  <a:lnTo>
                    <a:pt x="10171" y="18147"/>
                  </a:lnTo>
                  <a:cubicBezTo>
                    <a:pt x="10260" y="18057"/>
                    <a:pt x="10332" y="18057"/>
                    <a:pt x="10332" y="17986"/>
                  </a:cubicBezTo>
                  <a:lnTo>
                    <a:pt x="10403" y="17915"/>
                  </a:lnTo>
                  <a:cubicBezTo>
                    <a:pt x="10546" y="17772"/>
                    <a:pt x="10706" y="17701"/>
                    <a:pt x="10778" y="17540"/>
                  </a:cubicBezTo>
                  <a:lnTo>
                    <a:pt x="10171" y="17540"/>
                  </a:lnTo>
                  <a:cubicBezTo>
                    <a:pt x="10260" y="17469"/>
                    <a:pt x="10332" y="17469"/>
                    <a:pt x="10332" y="17397"/>
                  </a:cubicBezTo>
                  <a:cubicBezTo>
                    <a:pt x="10706" y="17094"/>
                    <a:pt x="10992" y="16719"/>
                    <a:pt x="11367" y="16434"/>
                  </a:cubicBezTo>
                  <a:cubicBezTo>
                    <a:pt x="13222" y="14649"/>
                    <a:pt x="15167" y="12937"/>
                    <a:pt x="17397" y="11598"/>
                  </a:cubicBezTo>
                  <a:cubicBezTo>
                    <a:pt x="18432" y="11081"/>
                    <a:pt x="19539" y="10635"/>
                    <a:pt x="20591" y="10117"/>
                  </a:cubicBezTo>
                  <a:cubicBezTo>
                    <a:pt x="22144" y="9297"/>
                    <a:pt x="23856" y="8690"/>
                    <a:pt x="25498" y="8244"/>
                  </a:cubicBezTo>
                  <a:cubicBezTo>
                    <a:pt x="27354" y="7958"/>
                    <a:pt x="29067" y="7512"/>
                    <a:pt x="30922" y="7512"/>
                  </a:cubicBezTo>
                  <a:cubicBezTo>
                    <a:pt x="32118" y="7512"/>
                    <a:pt x="33367" y="7441"/>
                    <a:pt x="34562" y="7441"/>
                  </a:cubicBezTo>
                  <a:cubicBezTo>
                    <a:pt x="35151" y="7441"/>
                    <a:pt x="35829" y="7441"/>
                    <a:pt x="36418" y="7512"/>
                  </a:cubicBezTo>
                  <a:cubicBezTo>
                    <a:pt x="37381" y="7512"/>
                    <a:pt x="38505" y="7655"/>
                    <a:pt x="39612" y="7798"/>
                  </a:cubicBezTo>
                  <a:cubicBezTo>
                    <a:pt x="41110" y="8030"/>
                    <a:pt x="42591" y="8244"/>
                    <a:pt x="44001" y="8690"/>
                  </a:cubicBezTo>
                  <a:cubicBezTo>
                    <a:pt x="45714" y="9225"/>
                    <a:pt x="47498" y="9743"/>
                    <a:pt x="49211" y="10403"/>
                  </a:cubicBezTo>
                  <a:cubicBezTo>
                    <a:pt x="51370" y="11224"/>
                    <a:pt x="53529" y="12259"/>
                    <a:pt x="55599" y="13240"/>
                  </a:cubicBezTo>
                  <a:cubicBezTo>
                    <a:pt x="56937" y="13829"/>
                    <a:pt x="58132" y="14489"/>
                    <a:pt x="59328" y="15238"/>
                  </a:cubicBezTo>
                  <a:cubicBezTo>
                    <a:pt x="59988" y="15684"/>
                    <a:pt x="60666" y="16059"/>
                    <a:pt x="61255" y="16434"/>
                  </a:cubicBezTo>
                  <a:cubicBezTo>
                    <a:pt x="61915" y="16808"/>
                    <a:pt x="62522" y="17165"/>
                    <a:pt x="63110" y="17540"/>
                  </a:cubicBezTo>
                  <a:lnTo>
                    <a:pt x="62218" y="17540"/>
                  </a:lnTo>
                  <a:cubicBezTo>
                    <a:pt x="62361" y="17701"/>
                    <a:pt x="62593" y="17772"/>
                    <a:pt x="62736" y="17915"/>
                  </a:cubicBezTo>
                  <a:cubicBezTo>
                    <a:pt x="62896" y="17986"/>
                    <a:pt x="63039" y="18057"/>
                    <a:pt x="63110" y="18147"/>
                  </a:cubicBezTo>
                  <a:lnTo>
                    <a:pt x="75154" y="18147"/>
                  </a:lnTo>
                  <a:cubicBezTo>
                    <a:pt x="75083" y="18057"/>
                    <a:pt x="75011" y="17986"/>
                    <a:pt x="74851" y="17915"/>
                  </a:cubicBezTo>
                  <a:cubicBezTo>
                    <a:pt x="74708" y="17772"/>
                    <a:pt x="74565" y="17701"/>
                    <a:pt x="74405" y="17540"/>
                  </a:cubicBezTo>
                  <a:lnTo>
                    <a:pt x="75154" y="17540"/>
                  </a:lnTo>
                  <a:cubicBezTo>
                    <a:pt x="74637" y="17165"/>
                    <a:pt x="74119" y="16808"/>
                    <a:pt x="73673" y="16434"/>
                  </a:cubicBezTo>
                  <a:cubicBezTo>
                    <a:pt x="72710" y="15684"/>
                    <a:pt x="71818" y="15024"/>
                    <a:pt x="70765" y="14417"/>
                  </a:cubicBezTo>
                  <a:cubicBezTo>
                    <a:pt x="68534" y="12794"/>
                    <a:pt x="66233" y="11295"/>
                    <a:pt x="63788" y="9814"/>
                  </a:cubicBezTo>
                  <a:cubicBezTo>
                    <a:pt x="62075" y="8690"/>
                    <a:pt x="60220" y="7726"/>
                    <a:pt x="58346" y="6834"/>
                  </a:cubicBezTo>
                  <a:cubicBezTo>
                    <a:pt x="56348" y="5799"/>
                    <a:pt x="54118" y="4907"/>
                    <a:pt x="52030" y="3872"/>
                  </a:cubicBezTo>
                  <a:cubicBezTo>
                    <a:pt x="49800" y="2980"/>
                    <a:pt x="47498" y="2302"/>
                    <a:pt x="45196" y="1642"/>
                  </a:cubicBezTo>
                  <a:cubicBezTo>
                    <a:pt x="42288" y="964"/>
                    <a:pt x="39397" y="375"/>
                    <a:pt x="36489" y="304"/>
                  </a:cubicBezTo>
                  <a:cubicBezTo>
                    <a:pt x="35454" y="215"/>
                    <a:pt x="34419" y="143"/>
                    <a:pt x="33367" y="1"/>
                  </a:cubicBezTo>
                  <a:close/>
                </a:path>
              </a:pathLst>
            </a:custGeom>
            <a:solidFill>
              <a:srgbClr val="D11543"/>
            </a:solidFill>
            <a:ln w="9525" cap="flat" cmpd="sng">
              <a:solidFill>
                <a:schemeClr val="accent1"/>
              </a:solidFill>
              <a:prstDash val="solid"/>
              <a:round/>
              <a:headEnd type="none" w="sm" len="sm"/>
              <a:tailEnd type="none" w="sm" len="sm"/>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1"/>
            <p:cNvSpPr/>
            <p:nvPr/>
          </p:nvSpPr>
          <p:spPr>
            <a:xfrm>
              <a:off x="5062978" y="4805285"/>
              <a:ext cx="1695668" cy="342271"/>
            </a:xfrm>
            <a:custGeom>
              <a:avLst/>
              <a:gdLst/>
              <a:ahLst/>
              <a:cxnLst/>
              <a:rect l="l" t="t" r="r" b="b"/>
              <a:pathLst>
                <a:path w="52940" h="10706" extrusionOk="0">
                  <a:moveTo>
                    <a:pt x="6102" y="10099"/>
                  </a:moveTo>
                  <a:lnTo>
                    <a:pt x="6102" y="10099"/>
                  </a:lnTo>
                  <a:cubicBezTo>
                    <a:pt x="6031" y="10170"/>
                    <a:pt x="6031" y="10170"/>
                    <a:pt x="5960" y="10170"/>
                  </a:cubicBezTo>
                  <a:lnTo>
                    <a:pt x="6102" y="10099"/>
                  </a:lnTo>
                  <a:close/>
                  <a:moveTo>
                    <a:pt x="24391" y="0"/>
                  </a:moveTo>
                  <a:cubicBezTo>
                    <a:pt x="23196" y="0"/>
                    <a:pt x="21947" y="71"/>
                    <a:pt x="20751" y="71"/>
                  </a:cubicBezTo>
                  <a:cubicBezTo>
                    <a:pt x="18896" y="71"/>
                    <a:pt x="17183" y="517"/>
                    <a:pt x="15327" y="803"/>
                  </a:cubicBezTo>
                  <a:cubicBezTo>
                    <a:pt x="13685" y="1249"/>
                    <a:pt x="11973" y="1856"/>
                    <a:pt x="10420" y="2676"/>
                  </a:cubicBezTo>
                  <a:cubicBezTo>
                    <a:pt x="9368" y="3194"/>
                    <a:pt x="8261" y="3640"/>
                    <a:pt x="7226" y="4157"/>
                  </a:cubicBezTo>
                  <a:cubicBezTo>
                    <a:pt x="4996" y="5496"/>
                    <a:pt x="3051" y="7208"/>
                    <a:pt x="1196" y="8993"/>
                  </a:cubicBezTo>
                  <a:cubicBezTo>
                    <a:pt x="821" y="9278"/>
                    <a:pt x="535" y="9653"/>
                    <a:pt x="161" y="9956"/>
                  </a:cubicBezTo>
                  <a:cubicBezTo>
                    <a:pt x="161" y="10028"/>
                    <a:pt x="89" y="10028"/>
                    <a:pt x="0" y="10099"/>
                  </a:cubicBezTo>
                  <a:lnTo>
                    <a:pt x="607" y="10099"/>
                  </a:lnTo>
                  <a:cubicBezTo>
                    <a:pt x="535" y="10260"/>
                    <a:pt x="375" y="10331"/>
                    <a:pt x="232" y="10474"/>
                  </a:cubicBezTo>
                  <a:lnTo>
                    <a:pt x="161" y="10545"/>
                  </a:lnTo>
                  <a:cubicBezTo>
                    <a:pt x="161" y="10616"/>
                    <a:pt x="89" y="10616"/>
                    <a:pt x="0" y="10706"/>
                  </a:cubicBezTo>
                  <a:lnTo>
                    <a:pt x="6102" y="10706"/>
                  </a:lnTo>
                  <a:lnTo>
                    <a:pt x="6334" y="10474"/>
                  </a:lnTo>
                  <a:cubicBezTo>
                    <a:pt x="6406" y="10402"/>
                    <a:pt x="6477" y="10402"/>
                    <a:pt x="6477" y="10331"/>
                  </a:cubicBezTo>
                  <a:cubicBezTo>
                    <a:pt x="6620" y="10260"/>
                    <a:pt x="6691" y="10170"/>
                    <a:pt x="6780" y="10099"/>
                  </a:cubicBezTo>
                  <a:lnTo>
                    <a:pt x="6102" y="10099"/>
                  </a:lnTo>
                  <a:cubicBezTo>
                    <a:pt x="6174" y="10028"/>
                    <a:pt x="6334" y="9956"/>
                    <a:pt x="6477" y="9724"/>
                  </a:cubicBezTo>
                  <a:cubicBezTo>
                    <a:pt x="6852" y="9439"/>
                    <a:pt x="7137" y="9207"/>
                    <a:pt x="7441" y="8993"/>
                  </a:cubicBezTo>
                  <a:cubicBezTo>
                    <a:pt x="8190" y="8315"/>
                    <a:pt x="9011" y="7797"/>
                    <a:pt x="9814" y="7280"/>
                  </a:cubicBezTo>
                  <a:cubicBezTo>
                    <a:pt x="12044" y="5799"/>
                    <a:pt x="14506" y="4818"/>
                    <a:pt x="17183" y="4157"/>
                  </a:cubicBezTo>
                  <a:cubicBezTo>
                    <a:pt x="19038" y="3640"/>
                    <a:pt x="21055" y="3337"/>
                    <a:pt x="23124" y="3265"/>
                  </a:cubicBezTo>
                  <a:lnTo>
                    <a:pt x="23874" y="3265"/>
                  </a:lnTo>
                  <a:cubicBezTo>
                    <a:pt x="26247" y="3265"/>
                    <a:pt x="28548" y="3569"/>
                    <a:pt x="30939" y="4015"/>
                  </a:cubicBezTo>
                  <a:cubicBezTo>
                    <a:pt x="31831" y="4157"/>
                    <a:pt x="32866" y="4461"/>
                    <a:pt x="33830" y="4818"/>
                  </a:cubicBezTo>
                  <a:cubicBezTo>
                    <a:pt x="36738" y="5567"/>
                    <a:pt x="39557" y="6834"/>
                    <a:pt x="42234" y="8101"/>
                  </a:cubicBezTo>
                  <a:cubicBezTo>
                    <a:pt x="43358" y="8618"/>
                    <a:pt x="43804" y="8761"/>
                    <a:pt x="44161" y="8993"/>
                  </a:cubicBezTo>
                  <a:cubicBezTo>
                    <a:pt x="44535" y="9135"/>
                    <a:pt x="44910" y="9367"/>
                    <a:pt x="46106" y="10099"/>
                  </a:cubicBezTo>
                  <a:lnTo>
                    <a:pt x="45142" y="10099"/>
                  </a:lnTo>
                  <a:cubicBezTo>
                    <a:pt x="45285" y="10170"/>
                    <a:pt x="45499" y="10331"/>
                    <a:pt x="45731" y="10474"/>
                  </a:cubicBezTo>
                  <a:cubicBezTo>
                    <a:pt x="45874" y="10545"/>
                    <a:pt x="45945" y="10616"/>
                    <a:pt x="46106" y="10706"/>
                  </a:cubicBezTo>
                  <a:lnTo>
                    <a:pt x="52939" y="10706"/>
                  </a:lnTo>
                  <a:cubicBezTo>
                    <a:pt x="52868" y="10616"/>
                    <a:pt x="52725" y="10545"/>
                    <a:pt x="52565" y="10474"/>
                  </a:cubicBezTo>
                  <a:cubicBezTo>
                    <a:pt x="52422" y="10331"/>
                    <a:pt x="52190" y="10260"/>
                    <a:pt x="52047" y="10099"/>
                  </a:cubicBezTo>
                  <a:lnTo>
                    <a:pt x="52939" y="10099"/>
                  </a:lnTo>
                  <a:cubicBezTo>
                    <a:pt x="52351" y="9724"/>
                    <a:pt x="51744" y="9367"/>
                    <a:pt x="51084" y="8993"/>
                  </a:cubicBezTo>
                  <a:cubicBezTo>
                    <a:pt x="50495" y="8618"/>
                    <a:pt x="49817" y="8243"/>
                    <a:pt x="49157" y="7797"/>
                  </a:cubicBezTo>
                  <a:cubicBezTo>
                    <a:pt x="47961" y="7048"/>
                    <a:pt x="46766" y="6388"/>
                    <a:pt x="45428" y="5799"/>
                  </a:cubicBezTo>
                  <a:cubicBezTo>
                    <a:pt x="43358" y="4818"/>
                    <a:pt x="41199" y="3783"/>
                    <a:pt x="39040" y="2962"/>
                  </a:cubicBezTo>
                  <a:cubicBezTo>
                    <a:pt x="37327" y="2302"/>
                    <a:pt x="35543" y="1784"/>
                    <a:pt x="33830" y="1249"/>
                  </a:cubicBezTo>
                  <a:cubicBezTo>
                    <a:pt x="32420" y="803"/>
                    <a:pt x="30939" y="589"/>
                    <a:pt x="29441" y="357"/>
                  </a:cubicBezTo>
                  <a:cubicBezTo>
                    <a:pt x="28334" y="214"/>
                    <a:pt x="27210" y="71"/>
                    <a:pt x="26247" y="71"/>
                  </a:cubicBezTo>
                  <a:cubicBezTo>
                    <a:pt x="25658" y="0"/>
                    <a:pt x="24980" y="0"/>
                    <a:pt x="24391" y="0"/>
                  </a:cubicBezTo>
                  <a:close/>
                </a:path>
              </a:pathLst>
            </a:custGeom>
            <a:solidFill>
              <a:srgbClr val="D62C5A"/>
            </a:solidFill>
            <a:ln>
              <a:noFill/>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1"/>
            <p:cNvSpPr/>
            <p:nvPr/>
          </p:nvSpPr>
          <p:spPr>
            <a:xfrm>
              <a:off x="5258425" y="4909667"/>
              <a:ext cx="1281328" cy="237889"/>
            </a:xfrm>
            <a:custGeom>
              <a:avLst/>
              <a:gdLst/>
              <a:ahLst/>
              <a:cxnLst/>
              <a:rect l="l" t="t" r="r" b="b"/>
              <a:pathLst>
                <a:path w="40004" h="7441" extrusionOk="0">
                  <a:moveTo>
                    <a:pt x="17022" y="0"/>
                  </a:moveTo>
                  <a:cubicBezTo>
                    <a:pt x="14953" y="72"/>
                    <a:pt x="12936" y="375"/>
                    <a:pt x="11081" y="892"/>
                  </a:cubicBezTo>
                  <a:cubicBezTo>
                    <a:pt x="8404" y="1553"/>
                    <a:pt x="5942" y="2534"/>
                    <a:pt x="3712" y="4015"/>
                  </a:cubicBezTo>
                  <a:cubicBezTo>
                    <a:pt x="2909" y="4532"/>
                    <a:pt x="2088" y="5050"/>
                    <a:pt x="1339" y="5728"/>
                  </a:cubicBezTo>
                  <a:cubicBezTo>
                    <a:pt x="1035" y="5942"/>
                    <a:pt x="750" y="6174"/>
                    <a:pt x="375" y="6459"/>
                  </a:cubicBezTo>
                  <a:cubicBezTo>
                    <a:pt x="232" y="6691"/>
                    <a:pt x="72" y="6763"/>
                    <a:pt x="0" y="6834"/>
                  </a:cubicBezTo>
                  <a:lnTo>
                    <a:pt x="678" y="6834"/>
                  </a:lnTo>
                  <a:cubicBezTo>
                    <a:pt x="589" y="6905"/>
                    <a:pt x="518" y="6995"/>
                    <a:pt x="375" y="7066"/>
                  </a:cubicBezTo>
                  <a:cubicBezTo>
                    <a:pt x="375" y="7137"/>
                    <a:pt x="304" y="7137"/>
                    <a:pt x="232" y="7209"/>
                  </a:cubicBezTo>
                  <a:lnTo>
                    <a:pt x="0" y="7441"/>
                  </a:lnTo>
                  <a:lnTo>
                    <a:pt x="40004" y="7441"/>
                  </a:lnTo>
                  <a:cubicBezTo>
                    <a:pt x="39843" y="7351"/>
                    <a:pt x="39772" y="7280"/>
                    <a:pt x="39629" y="7209"/>
                  </a:cubicBezTo>
                  <a:cubicBezTo>
                    <a:pt x="39397" y="7066"/>
                    <a:pt x="39183" y="6905"/>
                    <a:pt x="39040" y="6834"/>
                  </a:cubicBezTo>
                  <a:lnTo>
                    <a:pt x="40004" y="6834"/>
                  </a:lnTo>
                  <a:cubicBezTo>
                    <a:pt x="38808" y="6102"/>
                    <a:pt x="38433" y="5870"/>
                    <a:pt x="38059" y="5728"/>
                  </a:cubicBezTo>
                  <a:cubicBezTo>
                    <a:pt x="37702" y="5496"/>
                    <a:pt x="37256" y="5353"/>
                    <a:pt x="36132" y="4836"/>
                  </a:cubicBezTo>
                  <a:cubicBezTo>
                    <a:pt x="33455" y="3569"/>
                    <a:pt x="30636" y="2302"/>
                    <a:pt x="27728" y="1553"/>
                  </a:cubicBezTo>
                  <a:cubicBezTo>
                    <a:pt x="26764" y="1196"/>
                    <a:pt x="25729" y="892"/>
                    <a:pt x="24837" y="750"/>
                  </a:cubicBezTo>
                  <a:cubicBezTo>
                    <a:pt x="22446" y="304"/>
                    <a:pt x="20145" y="0"/>
                    <a:pt x="17772" y="0"/>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189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1"/>
          <p:cNvSpPr/>
          <p:nvPr/>
        </p:nvSpPr>
        <p:spPr>
          <a:xfrm>
            <a:off x="5253845" y="5128118"/>
            <a:ext cx="4612" cy="2334"/>
          </a:xfrm>
          <a:custGeom>
            <a:avLst/>
            <a:gdLst/>
            <a:ahLst/>
            <a:cxnLst/>
            <a:rect l="l" t="t" r="r" b="b"/>
            <a:pathLst>
              <a:path w="144" h="73" extrusionOk="0">
                <a:moveTo>
                  <a:pt x="143" y="1"/>
                </a:moveTo>
                <a:lnTo>
                  <a:pt x="1" y="72"/>
                </a:lnTo>
                <a:cubicBezTo>
                  <a:pt x="72" y="72"/>
                  <a:pt x="72" y="72"/>
                  <a:pt x="14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6" name="Google Shape;166;p11"/>
          <p:cNvGrpSpPr/>
          <p:nvPr/>
        </p:nvGrpSpPr>
        <p:grpSpPr>
          <a:xfrm>
            <a:off x="8285100" y="1061534"/>
            <a:ext cx="859557" cy="3327342"/>
            <a:chOff x="8285100" y="1061534"/>
            <a:chExt cx="859557" cy="3327342"/>
          </a:xfrm>
        </p:grpSpPr>
        <p:sp>
          <p:nvSpPr>
            <p:cNvPr id="167" name="Google Shape;167;p11"/>
            <p:cNvSpPr/>
            <p:nvPr/>
          </p:nvSpPr>
          <p:spPr>
            <a:xfrm>
              <a:off x="8285100" y="1061534"/>
              <a:ext cx="859557" cy="2469427"/>
            </a:xfrm>
            <a:custGeom>
              <a:avLst/>
              <a:gdLst/>
              <a:ahLst/>
              <a:cxnLst/>
              <a:rect l="l" t="t" r="r" b="b"/>
              <a:pathLst>
                <a:path w="26836" h="77242" extrusionOk="0">
                  <a:moveTo>
                    <a:pt x="26835" y="1"/>
                  </a:moveTo>
                  <a:cubicBezTo>
                    <a:pt x="25801" y="1"/>
                    <a:pt x="24748" y="72"/>
                    <a:pt x="23713" y="144"/>
                  </a:cubicBezTo>
                  <a:cubicBezTo>
                    <a:pt x="19930" y="447"/>
                    <a:pt x="16130" y="1642"/>
                    <a:pt x="12633" y="4693"/>
                  </a:cubicBezTo>
                  <a:cubicBezTo>
                    <a:pt x="9135" y="7655"/>
                    <a:pt x="6388" y="12348"/>
                    <a:pt x="4229" y="18290"/>
                  </a:cubicBezTo>
                  <a:cubicBezTo>
                    <a:pt x="1998" y="24534"/>
                    <a:pt x="892" y="31457"/>
                    <a:pt x="303" y="38666"/>
                  </a:cubicBezTo>
                  <a:cubicBezTo>
                    <a:pt x="143" y="40290"/>
                    <a:pt x="71" y="42002"/>
                    <a:pt x="0" y="43573"/>
                  </a:cubicBezTo>
                  <a:lnTo>
                    <a:pt x="0" y="44393"/>
                  </a:lnTo>
                  <a:lnTo>
                    <a:pt x="0" y="44750"/>
                  </a:lnTo>
                  <a:cubicBezTo>
                    <a:pt x="214" y="49586"/>
                    <a:pt x="517" y="54421"/>
                    <a:pt x="1481" y="59113"/>
                  </a:cubicBezTo>
                  <a:cubicBezTo>
                    <a:pt x="2819" y="65804"/>
                    <a:pt x="5050" y="71157"/>
                    <a:pt x="7886" y="75457"/>
                  </a:cubicBezTo>
                  <a:cubicBezTo>
                    <a:pt x="8333" y="76135"/>
                    <a:pt x="8689" y="76724"/>
                    <a:pt x="9135" y="77242"/>
                  </a:cubicBezTo>
                  <a:cubicBezTo>
                    <a:pt x="8404" y="74940"/>
                    <a:pt x="7797" y="72406"/>
                    <a:pt x="7351" y="69587"/>
                  </a:cubicBezTo>
                  <a:cubicBezTo>
                    <a:pt x="6620" y="64912"/>
                    <a:pt x="6316" y="60077"/>
                    <a:pt x="6174" y="55242"/>
                  </a:cubicBezTo>
                  <a:lnTo>
                    <a:pt x="6174" y="54867"/>
                  </a:lnTo>
                  <a:lnTo>
                    <a:pt x="6174" y="54046"/>
                  </a:lnTo>
                  <a:cubicBezTo>
                    <a:pt x="6245" y="52494"/>
                    <a:pt x="6316" y="50781"/>
                    <a:pt x="6388" y="49211"/>
                  </a:cubicBezTo>
                  <a:cubicBezTo>
                    <a:pt x="6834" y="41931"/>
                    <a:pt x="7797" y="35026"/>
                    <a:pt x="9671" y="28852"/>
                  </a:cubicBezTo>
                  <a:cubicBezTo>
                    <a:pt x="11455" y="22893"/>
                    <a:pt x="13828" y="18147"/>
                    <a:pt x="16647" y="15167"/>
                  </a:cubicBezTo>
                  <a:lnTo>
                    <a:pt x="16719" y="15167"/>
                  </a:lnTo>
                  <a:cubicBezTo>
                    <a:pt x="16951" y="14864"/>
                    <a:pt x="17165" y="14578"/>
                    <a:pt x="17468" y="14275"/>
                  </a:cubicBezTo>
                  <a:cubicBezTo>
                    <a:pt x="20448" y="11295"/>
                    <a:pt x="23499" y="10046"/>
                    <a:pt x="26764" y="9743"/>
                  </a:cubicBezTo>
                  <a:lnTo>
                    <a:pt x="26835" y="9743"/>
                  </a:lnTo>
                  <a:lnTo>
                    <a:pt x="26835" y="1"/>
                  </a:lnTo>
                  <a:close/>
                </a:path>
              </a:pathLst>
            </a:custGeom>
            <a:solidFill>
              <a:srgbClr val="811A3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a:off x="8482821" y="1372985"/>
              <a:ext cx="661836" cy="3015890"/>
            </a:xfrm>
            <a:custGeom>
              <a:avLst/>
              <a:gdLst/>
              <a:ahLst/>
              <a:cxnLst/>
              <a:rect l="l" t="t" r="r" b="b"/>
              <a:pathLst>
                <a:path w="20663" h="94335" extrusionOk="0">
                  <a:moveTo>
                    <a:pt x="20591" y="1"/>
                  </a:moveTo>
                  <a:cubicBezTo>
                    <a:pt x="17326" y="304"/>
                    <a:pt x="14275" y="1553"/>
                    <a:pt x="11295" y="4533"/>
                  </a:cubicBezTo>
                  <a:cubicBezTo>
                    <a:pt x="10992" y="4836"/>
                    <a:pt x="10778" y="5122"/>
                    <a:pt x="10546" y="5425"/>
                  </a:cubicBezTo>
                  <a:lnTo>
                    <a:pt x="10474" y="5425"/>
                  </a:lnTo>
                  <a:cubicBezTo>
                    <a:pt x="7655" y="8405"/>
                    <a:pt x="5282" y="13151"/>
                    <a:pt x="3498" y="19110"/>
                  </a:cubicBezTo>
                  <a:cubicBezTo>
                    <a:pt x="1624" y="25284"/>
                    <a:pt x="661" y="32189"/>
                    <a:pt x="215" y="39469"/>
                  </a:cubicBezTo>
                  <a:cubicBezTo>
                    <a:pt x="143" y="41039"/>
                    <a:pt x="72" y="42752"/>
                    <a:pt x="1" y="44304"/>
                  </a:cubicBezTo>
                  <a:lnTo>
                    <a:pt x="1" y="45125"/>
                  </a:lnTo>
                  <a:lnTo>
                    <a:pt x="1" y="45500"/>
                  </a:lnTo>
                  <a:cubicBezTo>
                    <a:pt x="143" y="50335"/>
                    <a:pt x="447" y="55170"/>
                    <a:pt x="1178" y="59845"/>
                  </a:cubicBezTo>
                  <a:cubicBezTo>
                    <a:pt x="1624" y="62664"/>
                    <a:pt x="2231" y="65198"/>
                    <a:pt x="2962" y="67500"/>
                  </a:cubicBezTo>
                  <a:cubicBezTo>
                    <a:pt x="3944" y="70854"/>
                    <a:pt x="5193" y="73745"/>
                    <a:pt x="6620" y="76278"/>
                  </a:cubicBezTo>
                  <a:cubicBezTo>
                    <a:pt x="8761" y="80293"/>
                    <a:pt x="11224" y="83558"/>
                    <a:pt x="13757" y="86306"/>
                  </a:cubicBezTo>
                  <a:cubicBezTo>
                    <a:pt x="15310" y="88179"/>
                    <a:pt x="16951" y="90106"/>
                    <a:pt x="18575" y="91890"/>
                  </a:cubicBezTo>
                  <a:cubicBezTo>
                    <a:pt x="19253" y="92711"/>
                    <a:pt x="20002" y="93532"/>
                    <a:pt x="20662" y="94335"/>
                  </a:cubicBezTo>
                  <a:lnTo>
                    <a:pt x="20662" y="92479"/>
                  </a:lnTo>
                  <a:lnTo>
                    <a:pt x="20662" y="85717"/>
                  </a:lnTo>
                  <a:lnTo>
                    <a:pt x="20662" y="83629"/>
                  </a:lnTo>
                  <a:cubicBezTo>
                    <a:pt x="20520" y="83415"/>
                    <a:pt x="20448" y="83183"/>
                    <a:pt x="20288" y="82969"/>
                  </a:cubicBezTo>
                  <a:cubicBezTo>
                    <a:pt x="19181" y="81114"/>
                    <a:pt x="18218" y="79169"/>
                    <a:pt x="17326" y="77099"/>
                  </a:cubicBezTo>
                  <a:cubicBezTo>
                    <a:pt x="15542" y="72924"/>
                    <a:pt x="14203" y="68552"/>
                    <a:pt x="13311" y="64002"/>
                  </a:cubicBezTo>
                  <a:cubicBezTo>
                    <a:pt x="12937" y="62450"/>
                    <a:pt x="12633" y="60880"/>
                    <a:pt x="12419" y="59328"/>
                  </a:cubicBezTo>
                  <a:cubicBezTo>
                    <a:pt x="11884" y="55759"/>
                    <a:pt x="11527" y="52262"/>
                    <a:pt x="11366" y="48622"/>
                  </a:cubicBezTo>
                  <a:cubicBezTo>
                    <a:pt x="11152" y="45268"/>
                    <a:pt x="10992" y="41788"/>
                    <a:pt x="10992" y="38291"/>
                  </a:cubicBezTo>
                  <a:cubicBezTo>
                    <a:pt x="11081" y="35454"/>
                    <a:pt x="11152" y="32635"/>
                    <a:pt x="11295" y="29745"/>
                  </a:cubicBezTo>
                  <a:cubicBezTo>
                    <a:pt x="11366" y="27960"/>
                    <a:pt x="11527" y="26015"/>
                    <a:pt x="11598" y="24231"/>
                  </a:cubicBezTo>
                  <a:cubicBezTo>
                    <a:pt x="11973" y="21626"/>
                    <a:pt x="12330" y="19182"/>
                    <a:pt x="13079" y="16719"/>
                  </a:cubicBezTo>
                  <a:cubicBezTo>
                    <a:pt x="13311" y="15917"/>
                    <a:pt x="13597" y="15096"/>
                    <a:pt x="13900" y="14346"/>
                  </a:cubicBezTo>
                  <a:cubicBezTo>
                    <a:pt x="14203" y="13240"/>
                    <a:pt x="14649" y="12348"/>
                    <a:pt x="15238" y="11367"/>
                  </a:cubicBezTo>
                  <a:cubicBezTo>
                    <a:pt x="15452" y="11010"/>
                    <a:pt x="15827" y="10635"/>
                    <a:pt x="16130" y="10260"/>
                  </a:cubicBezTo>
                  <a:cubicBezTo>
                    <a:pt x="16273" y="10028"/>
                    <a:pt x="16505" y="9814"/>
                    <a:pt x="16648" y="9672"/>
                  </a:cubicBezTo>
                  <a:cubicBezTo>
                    <a:pt x="16951" y="9297"/>
                    <a:pt x="17326" y="8994"/>
                    <a:pt x="17772" y="8690"/>
                  </a:cubicBezTo>
                  <a:cubicBezTo>
                    <a:pt x="18664" y="7959"/>
                    <a:pt x="19628" y="7281"/>
                    <a:pt x="20662" y="6835"/>
                  </a:cubicBezTo>
                  <a:lnTo>
                    <a:pt x="20662" y="822"/>
                  </a:lnTo>
                  <a:lnTo>
                    <a:pt x="20662" y="1"/>
                  </a:ln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1"/>
            <p:cNvSpPr/>
            <p:nvPr/>
          </p:nvSpPr>
          <p:spPr>
            <a:xfrm>
              <a:off x="8834863" y="1591468"/>
              <a:ext cx="309794" cy="2455168"/>
            </a:xfrm>
            <a:custGeom>
              <a:avLst/>
              <a:gdLst/>
              <a:ahLst/>
              <a:cxnLst/>
              <a:rect l="l" t="t" r="r" b="b"/>
              <a:pathLst>
                <a:path w="9672" h="76796" extrusionOk="0">
                  <a:moveTo>
                    <a:pt x="9671" y="1"/>
                  </a:moveTo>
                  <a:cubicBezTo>
                    <a:pt x="8637" y="447"/>
                    <a:pt x="7673" y="1125"/>
                    <a:pt x="6781" y="1856"/>
                  </a:cubicBezTo>
                  <a:cubicBezTo>
                    <a:pt x="6335" y="2160"/>
                    <a:pt x="5960" y="2463"/>
                    <a:pt x="5657" y="2838"/>
                  </a:cubicBezTo>
                  <a:cubicBezTo>
                    <a:pt x="5514" y="2980"/>
                    <a:pt x="5282" y="3194"/>
                    <a:pt x="5139" y="3426"/>
                  </a:cubicBezTo>
                  <a:cubicBezTo>
                    <a:pt x="4836" y="3801"/>
                    <a:pt x="4461" y="4176"/>
                    <a:pt x="4247" y="4533"/>
                  </a:cubicBezTo>
                  <a:cubicBezTo>
                    <a:pt x="3658" y="5514"/>
                    <a:pt x="3212" y="6406"/>
                    <a:pt x="2909" y="7512"/>
                  </a:cubicBezTo>
                  <a:cubicBezTo>
                    <a:pt x="2606" y="8262"/>
                    <a:pt x="2320" y="9083"/>
                    <a:pt x="2088" y="9885"/>
                  </a:cubicBezTo>
                  <a:cubicBezTo>
                    <a:pt x="1339" y="12348"/>
                    <a:pt x="982" y="14792"/>
                    <a:pt x="607" y="17397"/>
                  </a:cubicBezTo>
                  <a:cubicBezTo>
                    <a:pt x="536" y="19181"/>
                    <a:pt x="375" y="21126"/>
                    <a:pt x="304" y="22911"/>
                  </a:cubicBezTo>
                  <a:cubicBezTo>
                    <a:pt x="161" y="25801"/>
                    <a:pt x="90" y="28620"/>
                    <a:pt x="1" y="31457"/>
                  </a:cubicBezTo>
                  <a:cubicBezTo>
                    <a:pt x="1" y="34954"/>
                    <a:pt x="161" y="38434"/>
                    <a:pt x="375" y="41788"/>
                  </a:cubicBezTo>
                  <a:cubicBezTo>
                    <a:pt x="536" y="45428"/>
                    <a:pt x="893" y="48925"/>
                    <a:pt x="1428" y="52494"/>
                  </a:cubicBezTo>
                  <a:cubicBezTo>
                    <a:pt x="1642" y="54046"/>
                    <a:pt x="1946" y="55616"/>
                    <a:pt x="2320" y="57168"/>
                  </a:cubicBezTo>
                  <a:cubicBezTo>
                    <a:pt x="3212" y="61718"/>
                    <a:pt x="4551" y="66090"/>
                    <a:pt x="6335" y="70265"/>
                  </a:cubicBezTo>
                  <a:cubicBezTo>
                    <a:pt x="7227" y="72335"/>
                    <a:pt x="8190" y="74280"/>
                    <a:pt x="9297" y="76135"/>
                  </a:cubicBezTo>
                  <a:cubicBezTo>
                    <a:pt x="9457" y="76349"/>
                    <a:pt x="9529" y="76581"/>
                    <a:pt x="9671" y="76795"/>
                  </a:cubicBezTo>
                  <a:lnTo>
                    <a:pt x="9671" y="74422"/>
                  </a:lnTo>
                  <a:lnTo>
                    <a:pt x="9671" y="304"/>
                  </a:lnTo>
                  <a:lnTo>
                    <a:pt x="9671" y="1"/>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 name="Google Shape;170;p11"/>
          <p:cNvGrpSpPr/>
          <p:nvPr/>
        </p:nvGrpSpPr>
        <p:grpSpPr>
          <a:xfrm>
            <a:off x="636" y="6268"/>
            <a:ext cx="9144020" cy="3446558"/>
            <a:chOff x="636" y="6268"/>
            <a:chExt cx="9144020" cy="3446558"/>
          </a:xfrm>
        </p:grpSpPr>
        <p:sp>
          <p:nvSpPr>
            <p:cNvPr id="171" name="Google Shape;171;p11"/>
            <p:cNvSpPr/>
            <p:nvPr/>
          </p:nvSpPr>
          <p:spPr>
            <a:xfrm>
              <a:off x="636" y="49044"/>
              <a:ext cx="9144020" cy="3403782"/>
            </a:xfrm>
            <a:custGeom>
              <a:avLst/>
              <a:gdLst/>
              <a:ahLst/>
              <a:cxnLst/>
              <a:rect l="l" t="t" r="r" b="b"/>
              <a:pathLst>
                <a:path w="285483" h="106468" extrusionOk="0">
                  <a:moveTo>
                    <a:pt x="101257" y="0"/>
                  </a:moveTo>
                  <a:cubicBezTo>
                    <a:pt x="98955" y="0"/>
                    <a:pt x="96582" y="72"/>
                    <a:pt x="94263" y="518"/>
                  </a:cubicBezTo>
                  <a:cubicBezTo>
                    <a:pt x="94191" y="589"/>
                    <a:pt x="93906" y="589"/>
                    <a:pt x="93745" y="589"/>
                  </a:cubicBezTo>
                  <a:cubicBezTo>
                    <a:pt x="92122" y="821"/>
                    <a:pt x="90337" y="1035"/>
                    <a:pt x="88696" y="1410"/>
                  </a:cubicBezTo>
                  <a:cubicBezTo>
                    <a:pt x="86680" y="1784"/>
                    <a:pt x="84681" y="2373"/>
                    <a:pt x="82826" y="2819"/>
                  </a:cubicBezTo>
                  <a:cubicBezTo>
                    <a:pt x="79543" y="3640"/>
                    <a:pt x="76652" y="4907"/>
                    <a:pt x="73833" y="6245"/>
                  </a:cubicBezTo>
                  <a:cubicBezTo>
                    <a:pt x="70782" y="7887"/>
                    <a:pt x="67873" y="9600"/>
                    <a:pt x="65429" y="11669"/>
                  </a:cubicBezTo>
                  <a:cubicBezTo>
                    <a:pt x="63787" y="13168"/>
                    <a:pt x="62235" y="14649"/>
                    <a:pt x="60808" y="16201"/>
                  </a:cubicBezTo>
                  <a:cubicBezTo>
                    <a:pt x="60076" y="17183"/>
                    <a:pt x="59255" y="18075"/>
                    <a:pt x="58738" y="18967"/>
                  </a:cubicBezTo>
                  <a:cubicBezTo>
                    <a:pt x="57685" y="20519"/>
                    <a:pt x="56722" y="22089"/>
                    <a:pt x="55990" y="23713"/>
                  </a:cubicBezTo>
                  <a:cubicBezTo>
                    <a:pt x="55384" y="24909"/>
                    <a:pt x="54938" y="26104"/>
                    <a:pt x="54491" y="27210"/>
                  </a:cubicBezTo>
                  <a:cubicBezTo>
                    <a:pt x="54420" y="27353"/>
                    <a:pt x="54420" y="27514"/>
                    <a:pt x="54349" y="27656"/>
                  </a:cubicBezTo>
                  <a:cubicBezTo>
                    <a:pt x="53671" y="29958"/>
                    <a:pt x="52939" y="32188"/>
                    <a:pt x="52422" y="34579"/>
                  </a:cubicBezTo>
                  <a:cubicBezTo>
                    <a:pt x="51815" y="36720"/>
                    <a:pt x="51601" y="39040"/>
                    <a:pt x="51155" y="41270"/>
                  </a:cubicBezTo>
                  <a:cubicBezTo>
                    <a:pt x="51084" y="41930"/>
                    <a:pt x="50852" y="42608"/>
                    <a:pt x="50780" y="43126"/>
                  </a:cubicBezTo>
                  <a:cubicBezTo>
                    <a:pt x="50334" y="45802"/>
                    <a:pt x="50031" y="48407"/>
                    <a:pt x="49513" y="50994"/>
                  </a:cubicBezTo>
                  <a:cubicBezTo>
                    <a:pt x="49210" y="52707"/>
                    <a:pt x="48764" y="54349"/>
                    <a:pt x="48478" y="56062"/>
                  </a:cubicBezTo>
                  <a:lnTo>
                    <a:pt x="48478" y="56436"/>
                  </a:lnTo>
                  <a:cubicBezTo>
                    <a:pt x="48104" y="57846"/>
                    <a:pt x="47729" y="59327"/>
                    <a:pt x="47283" y="60736"/>
                  </a:cubicBezTo>
                  <a:cubicBezTo>
                    <a:pt x="47140" y="61486"/>
                    <a:pt x="46837" y="62307"/>
                    <a:pt x="46623" y="63038"/>
                  </a:cubicBezTo>
                  <a:cubicBezTo>
                    <a:pt x="46320" y="63859"/>
                    <a:pt x="46016" y="64680"/>
                    <a:pt x="45731" y="65500"/>
                  </a:cubicBezTo>
                  <a:cubicBezTo>
                    <a:pt x="45427" y="66161"/>
                    <a:pt x="45195" y="66839"/>
                    <a:pt x="44910" y="67427"/>
                  </a:cubicBezTo>
                  <a:cubicBezTo>
                    <a:pt x="44535" y="68480"/>
                    <a:pt x="44089" y="69515"/>
                    <a:pt x="43572" y="70479"/>
                  </a:cubicBezTo>
                  <a:cubicBezTo>
                    <a:pt x="42751" y="71817"/>
                    <a:pt x="41930" y="73084"/>
                    <a:pt x="41038" y="74493"/>
                  </a:cubicBezTo>
                  <a:cubicBezTo>
                    <a:pt x="39486" y="77312"/>
                    <a:pt x="37095" y="79775"/>
                    <a:pt x="34347" y="82005"/>
                  </a:cubicBezTo>
                  <a:cubicBezTo>
                    <a:pt x="30850" y="84824"/>
                    <a:pt x="27067" y="87286"/>
                    <a:pt x="22607" y="89356"/>
                  </a:cubicBezTo>
                  <a:cubicBezTo>
                    <a:pt x="18592" y="91372"/>
                    <a:pt x="14203" y="93014"/>
                    <a:pt x="9813" y="94637"/>
                  </a:cubicBezTo>
                  <a:cubicBezTo>
                    <a:pt x="6923" y="95690"/>
                    <a:pt x="4015" y="96725"/>
                    <a:pt x="1124" y="97831"/>
                  </a:cubicBezTo>
                  <a:cubicBezTo>
                    <a:pt x="749" y="97992"/>
                    <a:pt x="375" y="98135"/>
                    <a:pt x="0" y="98277"/>
                  </a:cubicBezTo>
                  <a:lnTo>
                    <a:pt x="0" y="105343"/>
                  </a:lnTo>
                  <a:lnTo>
                    <a:pt x="0" y="106467"/>
                  </a:lnTo>
                  <a:cubicBezTo>
                    <a:pt x="3426" y="105414"/>
                    <a:pt x="6834" y="104237"/>
                    <a:pt x="10188" y="103184"/>
                  </a:cubicBezTo>
                  <a:cubicBezTo>
                    <a:pt x="13007" y="102221"/>
                    <a:pt x="15755" y="101257"/>
                    <a:pt x="18663" y="100222"/>
                  </a:cubicBezTo>
                  <a:cubicBezTo>
                    <a:pt x="20751" y="99401"/>
                    <a:pt x="22821" y="98723"/>
                    <a:pt x="24837" y="97831"/>
                  </a:cubicBezTo>
                  <a:cubicBezTo>
                    <a:pt x="28174" y="96493"/>
                    <a:pt x="31457" y="94941"/>
                    <a:pt x="34276" y="92925"/>
                  </a:cubicBezTo>
                  <a:cubicBezTo>
                    <a:pt x="36203" y="91515"/>
                    <a:pt x="38219" y="90177"/>
                    <a:pt x="40003" y="88464"/>
                  </a:cubicBezTo>
                  <a:cubicBezTo>
                    <a:pt x="43197" y="85573"/>
                    <a:pt x="45499" y="82076"/>
                    <a:pt x="47212" y="78579"/>
                  </a:cubicBezTo>
                  <a:cubicBezTo>
                    <a:pt x="48247" y="76420"/>
                    <a:pt x="49210" y="74118"/>
                    <a:pt x="49959" y="71888"/>
                  </a:cubicBezTo>
                  <a:cubicBezTo>
                    <a:pt x="50852" y="69444"/>
                    <a:pt x="51672" y="66910"/>
                    <a:pt x="52261" y="64376"/>
                  </a:cubicBezTo>
                  <a:cubicBezTo>
                    <a:pt x="53011" y="61415"/>
                    <a:pt x="53599" y="58363"/>
                    <a:pt x="54277" y="55312"/>
                  </a:cubicBezTo>
                  <a:cubicBezTo>
                    <a:pt x="54866" y="52636"/>
                    <a:pt x="55384" y="49745"/>
                    <a:pt x="56133" y="46980"/>
                  </a:cubicBezTo>
                  <a:cubicBezTo>
                    <a:pt x="56882" y="43786"/>
                    <a:pt x="57471" y="40521"/>
                    <a:pt x="58667" y="37398"/>
                  </a:cubicBezTo>
                  <a:cubicBezTo>
                    <a:pt x="59023" y="36363"/>
                    <a:pt x="59327" y="35471"/>
                    <a:pt x="59630" y="34419"/>
                  </a:cubicBezTo>
                  <a:cubicBezTo>
                    <a:pt x="60362" y="32117"/>
                    <a:pt x="61343" y="29887"/>
                    <a:pt x="62521" y="27656"/>
                  </a:cubicBezTo>
                  <a:cubicBezTo>
                    <a:pt x="63787" y="25283"/>
                    <a:pt x="65358" y="23053"/>
                    <a:pt x="67285" y="20894"/>
                  </a:cubicBezTo>
                  <a:cubicBezTo>
                    <a:pt x="68998" y="18967"/>
                    <a:pt x="70996" y="17093"/>
                    <a:pt x="73298" y="15470"/>
                  </a:cubicBezTo>
                  <a:cubicBezTo>
                    <a:pt x="74868" y="14274"/>
                    <a:pt x="76723" y="13311"/>
                    <a:pt x="78650" y="12276"/>
                  </a:cubicBezTo>
                  <a:cubicBezTo>
                    <a:pt x="82219" y="10331"/>
                    <a:pt x="86162" y="9064"/>
                    <a:pt x="90409" y="8261"/>
                  </a:cubicBezTo>
                  <a:cubicBezTo>
                    <a:pt x="93014" y="7655"/>
                    <a:pt x="95761" y="7280"/>
                    <a:pt x="98438" y="7066"/>
                  </a:cubicBezTo>
                  <a:cubicBezTo>
                    <a:pt x="99990" y="6923"/>
                    <a:pt x="101560" y="6834"/>
                    <a:pt x="103184" y="6834"/>
                  </a:cubicBezTo>
                  <a:cubicBezTo>
                    <a:pt x="104522" y="6834"/>
                    <a:pt x="105860" y="6923"/>
                    <a:pt x="107199" y="6995"/>
                  </a:cubicBezTo>
                  <a:cubicBezTo>
                    <a:pt x="111963" y="7209"/>
                    <a:pt x="116566" y="8029"/>
                    <a:pt x="121187" y="8993"/>
                  </a:cubicBezTo>
                  <a:cubicBezTo>
                    <a:pt x="124149" y="9510"/>
                    <a:pt x="126986" y="10260"/>
                    <a:pt x="129877" y="11080"/>
                  </a:cubicBezTo>
                  <a:cubicBezTo>
                    <a:pt x="133070" y="11973"/>
                    <a:pt x="136282" y="12936"/>
                    <a:pt x="139476" y="13828"/>
                  </a:cubicBezTo>
                  <a:cubicBezTo>
                    <a:pt x="143045" y="14863"/>
                    <a:pt x="146827" y="15916"/>
                    <a:pt x="150396" y="16951"/>
                  </a:cubicBezTo>
                  <a:cubicBezTo>
                    <a:pt x="151448" y="17254"/>
                    <a:pt x="152483" y="17539"/>
                    <a:pt x="153447" y="17771"/>
                  </a:cubicBezTo>
                  <a:lnTo>
                    <a:pt x="157836" y="18806"/>
                  </a:lnTo>
                  <a:cubicBezTo>
                    <a:pt x="160370" y="19324"/>
                    <a:pt x="162886" y="19930"/>
                    <a:pt x="165419" y="20376"/>
                  </a:cubicBezTo>
                  <a:cubicBezTo>
                    <a:pt x="169434" y="21037"/>
                    <a:pt x="173306" y="21643"/>
                    <a:pt x="177231" y="21929"/>
                  </a:cubicBezTo>
                  <a:cubicBezTo>
                    <a:pt x="180514" y="22161"/>
                    <a:pt x="183922" y="22446"/>
                    <a:pt x="187348" y="22446"/>
                  </a:cubicBezTo>
                  <a:lnTo>
                    <a:pt x="190024" y="22446"/>
                  </a:lnTo>
                  <a:cubicBezTo>
                    <a:pt x="190916" y="22446"/>
                    <a:pt x="191880" y="22446"/>
                    <a:pt x="192772" y="22375"/>
                  </a:cubicBezTo>
                  <a:cubicBezTo>
                    <a:pt x="195163" y="22375"/>
                    <a:pt x="197536" y="22375"/>
                    <a:pt x="199766" y="22161"/>
                  </a:cubicBezTo>
                  <a:cubicBezTo>
                    <a:pt x="201319" y="22161"/>
                    <a:pt x="202817" y="21929"/>
                    <a:pt x="204441" y="21929"/>
                  </a:cubicBezTo>
                  <a:cubicBezTo>
                    <a:pt x="208170" y="21786"/>
                    <a:pt x="211810" y="21269"/>
                    <a:pt x="215521" y="20894"/>
                  </a:cubicBezTo>
                  <a:cubicBezTo>
                    <a:pt x="217823" y="20662"/>
                    <a:pt x="220143" y="20376"/>
                    <a:pt x="222516" y="20145"/>
                  </a:cubicBezTo>
                  <a:cubicBezTo>
                    <a:pt x="225567" y="19770"/>
                    <a:pt x="228457" y="19413"/>
                    <a:pt x="231508" y="19038"/>
                  </a:cubicBezTo>
                  <a:cubicBezTo>
                    <a:pt x="235380" y="18664"/>
                    <a:pt x="239020" y="18146"/>
                    <a:pt x="242660" y="17843"/>
                  </a:cubicBezTo>
                  <a:cubicBezTo>
                    <a:pt x="243552" y="17700"/>
                    <a:pt x="244302" y="17629"/>
                    <a:pt x="245033" y="17539"/>
                  </a:cubicBezTo>
                  <a:cubicBezTo>
                    <a:pt x="248156" y="17254"/>
                    <a:pt x="251207" y="17022"/>
                    <a:pt x="254329" y="16808"/>
                  </a:cubicBezTo>
                  <a:cubicBezTo>
                    <a:pt x="257006" y="16505"/>
                    <a:pt x="259611" y="16291"/>
                    <a:pt x="262287" y="16291"/>
                  </a:cubicBezTo>
                  <a:lnTo>
                    <a:pt x="263250" y="16291"/>
                  </a:lnTo>
                  <a:cubicBezTo>
                    <a:pt x="265035" y="16291"/>
                    <a:pt x="266748" y="16059"/>
                    <a:pt x="268460" y="16059"/>
                  </a:cubicBezTo>
                  <a:lnTo>
                    <a:pt x="276186" y="16059"/>
                  </a:lnTo>
                  <a:cubicBezTo>
                    <a:pt x="278131" y="16059"/>
                    <a:pt x="280058" y="16291"/>
                    <a:pt x="281985" y="16362"/>
                  </a:cubicBezTo>
                  <a:cubicBezTo>
                    <a:pt x="283181" y="16362"/>
                    <a:pt x="284376" y="16433"/>
                    <a:pt x="285482" y="16505"/>
                  </a:cubicBezTo>
                  <a:lnTo>
                    <a:pt x="285482" y="15309"/>
                  </a:lnTo>
                  <a:lnTo>
                    <a:pt x="285482" y="14578"/>
                  </a:lnTo>
                  <a:cubicBezTo>
                    <a:pt x="276186" y="13685"/>
                    <a:pt x="267711" y="12865"/>
                    <a:pt x="267497" y="12865"/>
                  </a:cubicBezTo>
                  <a:cubicBezTo>
                    <a:pt x="264143" y="12793"/>
                    <a:pt x="260949" y="12722"/>
                    <a:pt x="257755" y="12722"/>
                  </a:cubicBezTo>
                  <a:cubicBezTo>
                    <a:pt x="255150" y="12722"/>
                    <a:pt x="252545" y="12793"/>
                    <a:pt x="250029" y="12865"/>
                  </a:cubicBezTo>
                  <a:cubicBezTo>
                    <a:pt x="248388" y="12936"/>
                    <a:pt x="246675" y="13007"/>
                    <a:pt x="244962" y="13079"/>
                  </a:cubicBezTo>
                  <a:cubicBezTo>
                    <a:pt x="243552" y="13239"/>
                    <a:pt x="242071" y="13382"/>
                    <a:pt x="240572" y="13454"/>
                  </a:cubicBezTo>
                  <a:cubicBezTo>
                    <a:pt x="237307" y="13525"/>
                    <a:pt x="234042" y="13971"/>
                    <a:pt x="230688" y="14274"/>
                  </a:cubicBezTo>
                  <a:cubicBezTo>
                    <a:pt x="227797" y="14417"/>
                    <a:pt x="224960" y="14792"/>
                    <a:pt x="222070" y="15166"/>
                  </a:cubicBezTo>
                  <a:lnTo>
                    <a:pt x="221927" y="15166"/>
                  </a:lnTo>
                  <a:cubicBezTo>
                    <a:pt x="218947" y="15398"/>
                    <a:pt x="215967" y="15755"/>
                    <a:pt x="213006" y="16059"/>
                  </a:cubicBezTo>
                  <a:cubicBezTo>
                    <a:pt x="212328" y="16130"/>
                    <a:pt x="211578" y="16201"/>
                    <a:pt x="210989" y="16291"/>
                  </a:cubicBezTo>
                  <a:cubicBezTo>
                    <a:pt x="208099" y="16576"/>
                    <a:pt x="205333" y="16808"/>
                    <a:pt x="202514" y="17022"/>
                  </a:cubicBezTo>
                  <a:cubicBezTo>
                    <a:pt x="200587" y="17183"/>
                    <a:pt x="198642" y="17397"/>
                    <a:pt x="196715" y="17468"/>
                  </a:cubicBezTo>
                  <a:cubicBezTo>
                    <a:pt x="193521" y="17539"/>
                    <a:pt x="190256" y="17629"/>
                    <a:pt x="187044" y="17629"/>
                  </a:cubicBezTo>
                  <a:cubicBezTo>
                    <a:pt x="184083" y="17629"/>
                    <a:pt x="181174" y="17629"/>
                    <a:pt x="178284" y="17468"/>
                  </a:cubicBezTo>
                  <a:cubicBezTo>
                    <a:pt x="174644" y="17183"/>
                    <a:pt x="171075" y="16808"/>
                    <a:pt x="167578" y="16130"/>
                  </a:cubicBezTo>
                  <a:cubicBezTo>
                    <a:pt x="164384" y="15684"/>
                    <a:pt x="161173" y="15024"/>
                    <a:pt x="158050" y="14203"/>
                  </a:cubicBezTo>
                  <a:cubicBezTo>
                    <a:pt x="154268" y="13239"/>
                    <a:pt x="150770" y="12115"/>
                    <a:pt x="147059" y="10849"/>
                  </a:cubicBezTo>
                  <a:cubicBezTo>
                    <a:pt x="145203" y="10188"/>
                    <a:pt x="143259" y="9439"/>
                    <a:pt x="141332" y="8850"/>
                  </a:cubicBezTo>
                  <a:cubicBezTo>
                    <a:pt x="138209" y="7726"/>
                    <a:pt x="135015" y="6548"/>
                    <a:pt x="131893" y="5424"/>
                  </a:cubicBezTo>
                  <a:cubicBezTo>
                    <a:pt x="129216" y="4532"/>
                    <a:pt x="126540" y="3711"/>
                    <a:pt x="123792" y="2980"/>
                  </a:cubicBezTo>
                  <a:cubicBezTo>
                    <a:pt x="121562" y="2373"/>
                    <a:pt x="119403" y="1927"/>
                    <a:pt x="117244" y="1481"/>
                  </a:cubicBezTo>
                  <a:cubicBezTo>
                    <a:pt x="114425" y="821"/>
                    <a:pt x="111445" y="518"/>
                    <a:pt x="108465" y="143"/>
                  </a:cubicBezTo>
                  <a:cubicBezTo>
                    <a:pt x="107877" y="72"/>
                    <a:pt x="107431" y="0"/>
                    <a:pt x="106913"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a:off x="636" y="6268"/>
              <a:ext cx="9144020" cy="3184724"/>
            </a:xfrm>
            <a:custGeom>
              <a:avLst/>
              <a:gdLst/>
              <a:ahLst/>
              <a:cxnLst/>
              <a:rect l="l" t="t" r="r" b="b"/>
              <a:pathLst>
                <a:path w="285483" h="99616" extrusionOk="0">
                  <a:moveTo>
                    <a:pt x="67945" y="0"/>
                  </a:moveTo>
                  <a:cubicBezTo>
                    <a:pt x="66981" y="678"/>
                    <a:pt x="66250" y="1195"/>
                    <a:pt x="66161" y="1195"/>
                  </a:cubicBezTo>
                  <a:cubicBezTo>
                    <a:pt x="64091" y="3122"/>
                    <a:pt x="62075" y="5139"/>
                    <a:pt x="60362" y="7369"/>
                  </a:cubicBezTo>
                  <a:cubicBezTo>
                    <a:pt x="58881" y="9296"/>
                    <a:pt x="57400" y="11294"/>
                    <a:pt x="56062" y="13382"/>
                  </a:cubicBezTo>
                  <a:cubicBezTo>
                    <a:pt x="55098" y="14792"/>
                    <a:pt x="54277" y="16504"/>
                    <a:pt x="53528" y="18075"/>
                  </a:cubicBezTo>
                  <a:cubicBezTo>
                    <a:pt x="53011" y="18877"/>
                    <a:pt x="52636" y="19770"/>
                    <a:pt x="52332" y="20662"/>
                  </a:cubicBezTo>
                  <a:cubicBezTo>
                    <a:pt x="51672" y="22303"/>
                    <a:pt x="51155" y="23873"/>
                    <a:pt x="50548" y="25497"/>
                  </a:cubicBezTo>
                  <a:cubicBezTo>
                    <a:pt x="50263" y="26461"/>
                    <a:pt x="50031" y="27353"/>
                    <a:pt x="49817" y="28174"/>
                  </a:cubicBezTo>
                  <a:cubicBezTo>
                    <a:pt x="49371" y="29744"/>
                    <a:pt x="48925" y="31225"/>
                    <a:pt x="48693" y="32634"/>
                  </a:cubicBezTo>
                  <a:cubicBezTo>
                    <a:pt x="48318" y="34490"/>
                    <a:pt x="48104" y="36435"/>
                    <a:pt x="47800" y="38219"/>
                  </a:cubicBezTo>
                  <a:cubicBezTo>
                    <a:pt x="47658" y="39182"/>
                    <a:pt x="47426" y="40217"/>
                    <a:pt x="47354" y="41181"/>
                  </a:cubicBezTo>
                  <a:cubicBezTo>
                    <a:pt x="47140" y="42894"/>
                    <a:pt x="47069" y="44535"/>
                    <a:pt x="46694" y="46248"/>
                  </a:cubicBezTo>
                  <a:cubicBezTo>
                    <a:pt x="46320" y="48621"/>
                    <a:pt x="46177" y="50994"/>
                    <a:pt x="45802" y="53385"/>
                  </a:cubicBezTo>
                  <a:cubicBezTo>
                    <a:pt x="45356" y="55830"/>
                    <a:pt x="44910" y="58292"/>
                    <a:pt x="44161" y="60736"/>
                  </a:cubicBezTo>
                  <a:cubicBezTo>
                    <a:pt x="43946" y="61700"/>
                    <a:pt x="43572" y="62681"/>
                    <a:pt x="43197" y="63484"/>
                  </a:cubicBezTo>
                  <a:cubicBezTo>
                    <a:pt x="42305" y="65714"/>
                    <a:pt x="41181" y="67802"/>
                    <a:pt x="39932" y="69890"/>
                  </a:cubicBezTo>
                  <a:cubicBezTo>
                    <a:pt x="38665" y="71817"/>
                    <a:pt x="37255" y="73601"/>
                    <a:pt x="35543" y="75082"/>
                  </a:cubicBezTo>
                  <a:cubicBezTo>
                    <a:pt x="34276" y="76206"/>
                    <a:pt x="33009" y="77312"/>
                    <a:pt x="31599" y="78293"/>
                  </a:cubicBezTo>
                  <a:cubicBezTo>
                    <a:pt x="30190" y="79257"/>
                    <a:pt x="28477" y="80078"/>
                    <a:pt x="26907" y="80809"/>
                  </a:cubicBezTo>
                  <a:cubicBezTo>
                    <a:pt x="24980" y="81862"/>
                    <a:pt x="22892" y="82665"/>
                    <a:pt x="20751" y="83272"/>
                  </a:cubicBezTo>
                  <a:cubicBezTo>
                    <a:pt x="18360" y="83932"/>
                    <a:pt x="15755" y="84306"/>
                    <a:pt x="13311" y="84610"/>
                  </a:cubicBezTo>
                  <a:cubicBezTo>
                    <a:pt x="12633" y="84610"/>
                    <a:pt x="12044" y="84681"/>
                    <a:pt x="11526" y="84681"/>
                  </a:cubicBezTo>
                  <a:cubicBezTo>
                    <a:pt x="9510" y="84681"/>
                    <a:pt x="7654" y="84378"/>
                    <a:pt x="5727" y="84003"/>
                  </a:cubicBezTo>
                  <a:cubicBezTo>
                    <a:pt x="4835" y="83860"/>
                    <a:pt x="3943" y="83557"/>
                    <a:pt x="3194" y="83272"/>
                  </a:cubicBezTo>
                  <a:cubicBezTo>
                    <a:pt x="2088" y="82825"/>
                    <a:pt x="964" y="82308"/>
                    <a:pt x="0" y="81773"/>
                  </a:cubicBezTo>
                  <a:lnTo>
                    <a:pt x="0" y="98884"/>
                  </a:lnTo>
                  <a:lnTo>
                    <a:pt x="0" y="99615"/>
                  </a:lnTo>
                  <a:cubicBezTo>
                    <a:pt x="375" y="99473"/>
                    <a:pt x="749" y="99330"/>
                    <a:pt x="1124" y="99169"/>
                  </a:cubicBezTo>
                  <a:cubicBezTo>
                    <a:pt x="4015" y="98063"/>
                    <a:pt x="6923" y="97028"/>
                    <a:pt x="9813" y="95975"/>
                  </a:cubicBezTo>
                  <a:cubicBezTo>
                    <a:pt x="14203" y="94352"/>
                    <a:pt x="18592" y="92710"/>
                    <a:pt x="22607" y="90694"/>
                  </a:cubicBezTo>
                  <a:cubicBezTo>
                    <a:pt x="27067" y="88624"/>
                    <a:pt x="30850" y="86162"/>
                    <a:pt x="34347" y="83343"/>
                  </a:cubicBezTo>
                  <a:cubicBezTo>
                    <a:pt x="37095" y="81113"/>
                    <a:pt x="39486" y="78650"/>
                    <a:pt x="41038" y="75831"/>
                  </a:cubicBezTo>
                  <a:cubicBezTo>
                    <a:pt x="41930" y="74422"/>
                    <a:pt x="42751" y="73155"/>
                    <a:pt x="43572" y="71817"/>
                  </a:cubicBezTo>
                  <a:cubicBezTo>
                    <a:pt x="44089" y="70853"/>
                    <a:pt x="44535" y="69818"/>
                    <a:pt x="44910" y="68765"/>
                  </a:cubicBezTo>
                  <a:cubicBezTo>
                    <a:pt x="45195" y="68177"/>
                    <a:pt x="45427" y="67499"/>
                    <a:pt x="45731" y="66838"/>
                  </a:cubicBezTo>
                  <a:cubicBezTo>
                    <a:pt x="46016" y="66018"/>
                    <a:pt x="46320" y="65197"/>
                    <a:pt x="46623" y="64376"/>
                  </a:cubicBezTo>
                  <a:cubicBezTo>
                    <a:pt x="46837" y="63645"/>
                    <a:pt x="47140" y="62824"/>
                    <a:pt x="47283" y="62074"/>
                  </a:cubicBezTo>
                  <a:cubicBezTo>
                    <a:pt x="47729" y="60665"/>
                    <a:pt x="48104" y="59184"/>
                    <a:pt x="48478" y="57774"/>
                  </a:cubicBezTo>
                  <a:lnTo>
                    <a:pt x="48478" y="57400"/>
                  </a:lnTo>
                  <a:cubicBezTo>
                    <a:pt x="48764" y="55687"/>
                    <a:pt x="49210" y="54045"/>
                    <a:pt x="49513" y="52332"/>
                  </a:cubicBezTo>
                  <a:cubicBezTo>
                    <a:pt x="50031" y="49745"/>
                    <a:pt x="50334" y="47140"/>
                    <a:pt x="50780" y="44464"/>
                  </a:cubicBezTo>
                  <a:cubicBezTo>
                    <a:pt x="50852" y="43946"/>
                    <a:pt x="51084" y="43268"/>
                    <a:pt x="51155" y="42608"/>
                  </a:cubicBezTo>
                  <a:cubicBezTo>
                    <a:pt x="51601" y="40378"/>
                    <a:pt x="51815" y="38058"/>
                    <a:pt x="52422" y="35917"/>
                  </a:cubicBezTo>
                  <a:cubicBezTo>
                    <a:pt x="52939" y="33526"/>
                    <a:pt x="53671" y="31296"/>
                    <a:pt x="54349" y="28994"/>
                  </a:cubicBezTo>
                  <a:cubicBezTo>
                    <a:pt x="54420" y="28852"/>
                    <a:pt x="54420" y="28691"/>
                    <a:pt x="54491" y="28548"/>
                  </a:cubicBezTo>
                  <a:cubicBezTo>
                    <a:pt x="54938" y="27442"/>
                    <a:pt x="55384" y="26247"/>
                    <a:pt x="55990" y="25051"/>
                  </a:cubicBezTo>
                  <a:cubicBezTo>
                    <a:pt x="56722" y="23427"/>
                    <a:pt x="57685" y="21857"/>
                    <a:pt x="58738" y="20305"/>
                  </a:cubicBezTo>
                  <a:cubicBezTo>
                    <a:pt x="59255" y="19413"/>
                    <a:pt x="60076" y="18521"/>
                    <a:pt x="60808" y="17539"/>
                  </a:cubicBezTo>
                  <a:cubicBezTo>
                    <a:pt x="62235" y="15987"/>
                    <a:pt x="63787" y="14506"/>
                    <a:pt x="65429" y="13007"/>
                  </a:cubicBezTo>
                  <a:cubicBezTo>
                    <a:pt x="67873" y="10938"/>
                    <a:pt x="70782" y="9225"/>
                    <a:pt x="73833" y="7583"/>
                  </a:cubicBezTo>
                  <a:cubicBezTo>
                    <a:pt x="76652" y="6245"/>
                    <a:pt x="79543" y="4978"/>
                    <a:pt x="82826" y="4157"/>
                  </a:cubicBezTo>
                  <a:cubicBezTo>
                    <a:pt x="84681" y="3711"/>
                    <a:pt x="86680" y="3122"/>
                    <a:pt x="88696" y="2748"/>
                  </a:cubicBezTo>
                  <a:cubicBezTo>
                    <a:pt x="90337" y="2373"/>
                    <a:pt x="92122" y="2159"/>
                    <a:pt x="93745" y="1927"/>
                  </a:cubicBezTo>
                  <a:cubicBezTo>
                    <a:pt x="93906" y="1927"/>
                    <a:pt x="94191" y="1927"/>
                    <a:pt x="94263" y="1856"/>
                  </a:cubicBezTo>
                  <a:cubicBezTo>
                    <a:pt x="96582" y="1410"/>
                    <a:pt x="98955" y="1338"/>
                    <a:pt x="101257" y="1338"/>
                  </a:cubicBezTo>
                  <a:lnTo>
                    <a:pt x="106913" y="1338"/>
                  </a:lnTo>
                  <a:cubicBezTo>
                    <a:pt x="107431" y="1338"/>
                    <a:pt x="107877" y="1410"/>
                    <a:pt x="108465" y="1481"/>
                  </a:cubicBezTo>
                  <a:cubicBezTo>
                    <a:pt x="111445" y="1856"/>
                    <a:pt x="114425" y="2159"/>
                    <a:pt x="117244" y="2819"/>
                  </a:cubicBezTo>
                  <a:cubicBezTo>
                    <a:pt x="119403" y="3265"/>
                    <a:pt x="121562" y="3711"/>
                    <a:pt x="123792" y="4318"/>
                  </a:cubicBezTo>
                  <a:cubicBezTo>
                    <a:pt x="126540" y="5049"/>
                    <a:pt x="129216" y="5870"/>
                    <a:pt x="131893" y="6762"/>
                  </a:cubicBezTo>
                  <a:cubicBezTo>
                    <a:pt x="135015" y="7886"/>
                    <a:pt x="138209" y="9064"/>
                    <a:pt x="141332" y="10188"/>
                  </a:cubicBezTo>
                  <a:cubicBezTo>
                    <a:pt x="143259" y="10777"/>
                    <a:pt x="145203" y="11526"/>
                    <a:pt x="147059" y="12187"/>
                  </a:cubicBezTo>
                  <a:cubicBezTo>
                    <a:pt x="150770" y="13453"/>
                    <a:pt x="154268" y="14577"/>
                    <a:pt x="158050" y="15541"/>
                  </a:cubicBezTo>
                  <a:cubicBezTo>
                    <a:pt x="161173" y="16362"/>
                    <a:pt x="164384" y="17022"/>
                    <a:pt x="167578" y="17468"/>
                  </a:cubicBezTo>
                  <a:cubicBezTo>
                    <a:pt x="171075" y="18146"/>
                    <a:pt x="174644" y="18521"/>
                    <a:pt x="178284" y="18806"/>
                  </a:cubicBezTo>
                  <a:cubicBezTo>
                    <a:pt x="181174" y="18967"/>
                    <a:pt x="184083" y="18967"/>
                    <a:pt x="187044" y="18967"/>
                  </a:cubicBezTo>
                  <a:cubicBezTo>
                    <a:pt x="190256" y="18967"/>
                    <a:pt x="193521" y="18877"/>
                    <a:pt x="196715" y="18806"/>
                  </a:cubicBezTo>
                  <a:cubicBezTo>
                    <a:pt x="198642" y="18735"/>
                    <a:pt x="200587" y="18521"/>
                    <a:pt x="202514" y="18360"/>
                  </a:cubicBezTo>
                  <a:cubicBezTo>
                    <a:pt x="205333" y="18146"/>
                    <a:pt x="208099" y="17914"/>
                    <a:pt x="210989" y="17629"/>
                  </a:cubicBezTo>
                  <a:cubicBezTo>
                    <a:pt x="211578" y="17539"/>
                    <a:pt x="212328" y="17468"/>
                    <a:pt x="213006" y="17397"/>
                  </a:cubicBezTo>
                  <a:cubicBezTo>
                    <a:pt x="215967" y="17093"/>
                    <a:pt x="218947" y="16736"/>
                    <a:pt x="221927" y="16504"/>
                  </a:cubicBezTo>
                  <a:lnTo>
                    <a:pt x="222070" y="16504"/>
                  </a:lnTo>
                  <a:cubicBezTo>
                    <a:pt x="224960" y="16130"/>
                    <a:pt x="227797" y="15755"/>
                    <a:pt x="230688" y="15612"/>
                  </a:cubicBezTo>
                  <a:cubicBezTo>
                    <a:pt x="234042" y="15309"/>
                    <a:pt x="237307" y="14863"/>
                    <a:pt x="240572" y="14792"/>
                  </a:cubicBezTo>
                  <a:cubicBezTo>
                    <a:pt x="242071" y="14720"/>
                    <a:pt x="243552" y="14577"/>
                    <a:pt x="244962" y="14417"/>
                  </a:cubicBezTo>
                  <a:cubicBezTo>
                    <a:pt x="246675" y="14345"/>
                    <a:pt x="248388" y="14274"/>
                    <a:pt x="250029" y="14203"/>
                  </a:cubicBezTo>
                  <a:cubicBezTo>
                    <a:pt x="252545" y="14131"/>
                    <a:pt x="255150" y="14060"/>
                    <a:pt x="257755" y="14060"/>
                  </a:cubicBezTo>
                  <a:cubicBezTo>
                    <a:pt x="260949" y="14060"/>
                    <a:pt x="264143" y="14131"/>
                    <a:pt x="267497" y="14203"/>
                  </a:cubicBezTo>
                  <a:cubicBezTo>
                    <a:pt x="267711" y="14203"/>
                    <a:pt x="276186" y="15023"/>
                    <a:pt x="285482" y="15916"/>
                  </a:cubicBezTo>
                  <a:lnTo>
                    <a:pt x="285482" y="15023"/>
                  </a:lnTo>
                  <a:lnTo>
                    <a:pt x="285482"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a:off x="636" y="6268"/>
              <a:ext cx="2176278" cy="2707284"/>
            </a:xfrm>
            <a:custGeom>
              <a:avLst/>
              <a:gdLst/>
              <a:ahLst/>
              <a:cxnLst/>
              <a:rect l="l" t="t" r="r" b="b"/>
              <a:pathLst>
                <a:path w="67945" h="84682" extrusionOk="0">
                  <a:moveTo>
                    <a:pt x="44161" y="0"/>
                  </a:moveTo>
                  <a:cubicBezTo>
                    <a:pt x="43411" y="1035"/>
                    <a:pt x="42894" y="1856"/>
                    <a:pt x="42822" y="1927"/>
                  </a:cubicBezTo>
                  <a:cubicBezTo>
                    <a:pt x="41787" y="3122"/>
                    <a:pt x="40735" y="4389"/>
                    <a:pt x="39771" y="5656"/>
                  </a:cubicBezTo>
                  <a:cubicBezTo>
                    <a:pt x="39325" y="6245"/>
                    <a:pt x="38808" y="6834"/>
                    <a:pt x="38362" y="7512"/>
                  </a:cubicBezTo>
                  <a:cubicBezTo>
                    <a:pt x="36506" y="10117"/>
                    <a:pt x="34722" y="12722"/>
                    <a:pt x="33080" y="15309"/>
                  </a:cubicBezTo>
                  <a:cubicBezTo>
                    <a:pt x="32706" y="15987"/>
                    <a:pt x="32188" y="16736"/>
                    <a:pt x="31813" y="17397"/>
                  </a:cubicBezTo>
                  <a:cubicBezTo>
                    <a:pt x="31296" y="18217"/>
                    <a:pt x="30779" y="19109"/>
                    <a:pt x="30261" y="19930"/>
                  </a:cubicBezTo>
                  <a:cubicBezTo>
                    <a:pt x="28691" y="22535"/>
                    <a:pt x="27210" y="25122"/>
                    <a:pt x="25658" y="27727"/>
                  </a:cubicBezTo>
                  <a:cubicBezTo>
                    <a:pt x="24016" y="30475"/>
                    <a:pt x="22303" y="33152"/>
                    <a:pt x="20073" y="35614"/>
                  </a:cubicBezTo>
                  <a:cubicBezTo>
                    <a:pt x="18592" y="37398"/>
                    <a:pt x="16736" y="39111"/>
                    <a:pt x="14577" y="40378"/>
                  </a:cubicBezTo>
                  <a:cubicBezTo>
                    <a:pt x="12276" y="41859"/>
                    <a:pt x="9671" y="42608"/>
                    <a:pt x="6762" y="42822"/>
                  </a:cubicBezTo>
                  <a:cubicBezTo>
                    <a:pt x="5942" y="42894"/>
                    <a:pt x="5210" y="42894"/>
                    <a:pt x="4461" y="42894"/>
                  </a:cubicBezTo>
                  <a:cubicBezTo>
                    <a:pt x="2980" y="42894"/>
                    <a:pt x="1481" y="42822"/>
                    <a:pt x="0" y="42608"/>
                  </a:cubicBezTo>
                  <a:lnTo>
                    <a:pt x="0" y="81184"/>
                  </a:lnTo>
                  <a:lnTo>
                    <a:pt x="0" y="81773"/>
                  </a:lnTo>
                  <a:cubicBezTo>
                    <a:pt x="964" y="82308"/>
                    <a:pt x="2088" y="82825"/>
                    <a:pt x="3194" y="83272"/>
                  </a:cubicBezTo>
                  <a:cubicBezTo>
                    <a:pt x="3943" y="83557"/>
                    <a:pt x="4835" y="83860"/>
                    <a:pt x="5727" y="84003"/>
                  </a:cubicBezTo>
                  <a:cubicBezTo>
                    <a:pt x="7654" y="84378"/>
                    <a:pt x="9510" y="84681"/>
                    <a:pt x="11526" y="84681"/>
                  </a:cubicBezTo>
                  <a:cubicBezTo>
                    <a:pt x="12044" y="84681"/>
                    <a:pt x="12633" y="84610"/>
                    <a:pt x="13311" y="84610"/>
                  </a:cubicBezTo>
                  <a:cubicBezTo>
                    <a:pt x="15755" y="84306"/>
                    <a:pt x="18360" y="83932"/>
                    <a:pt x="20751" y="83272"/>
                  </a:cubicBezTo>
                  <a:cubicBezTo>
                    <a:pt x="22892" y="82665"/>
                    <a:pt x="24980" y="81862"/>
                    <a:pt x="26907" y="80809"/>
                  </a:cubicBezTo>
                  <a:cubicBezTo>
                    <a:pt x="28477" y="80078"/>
                    <a:pt x="30190" y="79257"/>
                    <a:pt x="31599" y="78293"/>
                  </a:cubicBezTo>
                  <a:cubicBezTo>
                    <a:pt x="33009" y="77312"/>
                    <a:pt x="34276" y="76206"/>
                    <a:pt x="35543" y="75082"/>
                  </a:cubicBezTo>
                  <a:cubicBezTo>
                    <a:pt x="37255" y="73601"/>
                    <a:pt x="38665" y="71817"/>
                    <a:pt x="39932" y="69890"/>
                  </a:cubicBezTo>
                  <a:cubicBezTo>
                    <a:pt x="41181" y="67802"/>
                    <a:pt x="42305" y="65714"/>
                    <a:pt x="43197" y="63484"/>
                  </a:cubicBezTo>
                  <a:cubicBezTo>
                    <a:pt x="43572" y="62681"/>
                    <a:pt x="43946" y="61700"/>
                    <a:pt x="44161" y="60736"/>
                  </a:cubicBezTo>
                  <a:cubicBezTo>
                    <a:pt x="44910" y="58292"/>
                    <a:pt x="45356" y="55830"/>
                    <a:pt x="45802" y="53385"/>
                  </a:cubicBezTo>
                  <a:cubicBezTo>
                    <a:pt x="46177" y="50994"/>
                    <a:pt x="46320" y="48621"/>
                    <a:pt x="46694" y="46248"/>
                  </a:cubicBezTo>
                  <a:cubicBezTo>
                    <a:pt x="47069" y="44535"/>
                    <a:pt x="47140" y="42894"/>
                    <a:pt x="47354" y="41181"/>
                  </a:cubicBezTo>
                  <a:cubicBezTo>
                    <a:pt x="47426" y="40217"/>
                    <a:pt x="47658" y="39182"/>
                    <a:pt x="47800" y="38219"/>
                  </a:cubicBezTo>
                  <a:cubicBezTo>
                    <a:pt x="48104" y="36435"/>
                    <a:pt x="48318" y="34490"/>
                    <a:pt x="48693" y="32634"/>
                  </a:cubicBezTo>
                  <a:cubicBezTo>
                    <a:pt x="48925" y="31225"/>
                    <a:pt x="49371" y="29744"/>
                    <a:pt x="49817" y="28174"/>
                  </a:cubicBezTo>
                  <a:cubicBezTo>
                    <a:pt x="50031" y="27353"/>
                    <a:pt x="50263" y="26461"/>
                    <a:pt x="50548" y="25497"/>
                  </a:cubicBezTo>
                  <a:cubicBezTo>
                    <a:pt x="51155" y="23873"/>
                    <a:pt x="51672" y="22303"/>
                    <a:pt x="52332" y="20662"/>
                  </a:cubicBezTo>
                  <a:cubicBezTo>
                    <a:pt x="52636" y="19770"/>
                    <a:pt x="53011" y="18877"/>
                    <a:pt x="53528" y="18075"/>
                  </a:cubicBezTo>
                  <a:cubicBezTo>
                    <a:pt x="54277" y="16504"/>
                    <a:pt x="55098" y="14792"/>
                    <a:pt x="56062" y="13382"/>
                  </a:cubicBezTo>
                  <a:cubicBezTo>
                    <a:pt x="57400" y="11294"/>
                    <a:pt x="58881" y="9296"/>
                    <a:pt x="60362" y="7369"/>
                  </a:cubicBezTo>
                  <a:cubicBezTo>
                    <a:pt x="62075" y="5139"/>
                    <a:pt x="64091" y="3122"/>
                    <a:pt x="66161" y="1195"/>
                  </a:cubicBezTo>
                  <a:cubicBezTo>
                    <a:pt x="66250" y="1195"/>
                    <a:pt x="66981" y="678"/>
                    <a:pt x="67945"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1"/>
            <p:cNvSpPr/>
            <p:nvPr/>
          </p:nvSpPr>
          <p:spPr>
            <a:xfrm>
              <a:off x="636" y="6268"/>
              <a:ext cx="1414477" cy="1371321"/>
            </a:xfrm>
            <a:custGeom>
              <a:avLst/>
              <a:gdLst/>
              <a:ahLst/>
              <a:cxnLst/>
              <a:rect l="l" t="t" r="r" b="b"/>
              <a:pathLst>
                <a:path w="44161" h="42894" extrusionOk="0">
                  <a:moveTo>
                    <a:pt x="30118" y="0"/>
                  </a:moveTo>
                  <a:cubicBezTo>
                    <a:pt x="28245" y="2230"/>
                    <a:pt x="26247" y="4532"/>
                    <a:pt x="25569" y="5281"/>
                  </a:cubicBezTo>
                  <a:cubicBezTo>
                    <a:pt x="22089" y="9510"/>
                    <a:pt x="18663" y="13757"/>
                    <a:pt x="14506" y="17468"/>
                  </a:cubicBezTo>
                  <a:cubicBezTo>
                    <a:pt x="12187" y="19627"/>
                    <a:pt x="9742" y="21643"/>
                    <a:pt x="6923" y="23195"/>
                  </a:cubicBezTo>
                  <a:cubicBezTo>
                    <a:pt x="5585" y="23945"/>
                    <a:pt x="4086" y="24534"/>
                    <a:pt x="2605" y="25122"/>
                  </a:cubicBezTo>
                  <a:cubicBezTo>
                    <a:pt x="1784" y="25497"/>
                    <a:pt x="892" y="25872"/>
                    <a:pt x="0" y="26104"/>
                  </a:cubicBezTo>
                  <a:lnTo>
                    <a:pt x="0" y="41413"/>
                  </a:lnTo>
                  <a:lnTo>
                    <a:pt x="0" y="42608"/>
                  </a:lnTo>
                  <a:cubicBezTo>
                    <a:pt x="1481" y="42822"/>
                    <a:pt x="2980" y="42894"/>
                    <a:pt x="4461" y="42894"/>
                  </a:cubicBezTo>
                  <a:cubicBezTo>
                    <a:pt x="5210" y="42894"/>
                    <a:pt x="5942" y="42894"/>
                    <a:pt x="6762" y="42822"/>
                  </a:cubicBezTo>
                  <a:cubicBezTo>
                    <a:pt x="9671" y="42608"/>
                    <a:pt x="12276" y="41859"/>
                    <a:pt x="14577" y="40378"/>
                  </a:cubicBezTo>
                  <a:cubicBezTo>
                    <a:pt x="16736" y="39111"/>
                    <a:pt x="18592" y="37398"/>
                    <a:pt x="20073" y="35614"/>
                  </a:cubicBezTo>
                  <a:cubicBezTo>
                    <a:pt x="22303" y="33152"/>
                    <a:pt x="24016" y="30475"/>
                    <a:pt x="25658" y="27727"/>
                  </a:cubicBezTo>
                  <a:cubicBezTo>
                    <a:pt x="27210" y="25122"/>
                    <a:pt x="28691" y="22535"/>
                    <a:pt x="30261" y="19930"/>
                  </a:cubicBezTo>
                  <a:cubicBezTo>
                    <a:pt x="30779" y="19109"/>
                    <a:pt x="31296" y="18217"/>
                    <a:pt x="31813" y="17397"/>
                  </a:cubicBezTo>
                  <a:cubicBezTo>
                    <a:pt x="32188" y="16736"/>
                    <a:pt x="32706" y="15987"/>
                    <a:pt x="33080" y="15309"/>
                  </a:cubicBezTo>
                  <a:cubicBezTo>
                    <a:pt x="34722" y="12722"/>
                    <a:pt x="36506" y="10117"/>
                    <a:pt x="38362" y="7512"/>
                  </a:cubicBezTo>
                  <a:cubicBezTo>
                    <a:pt x="38808" y="6834"/>
                    <a:pt x="39325" y="6245"/>
                    <a:pt x="39771" y="5656"/>
                  </a:cubicBezTo>
                  <a:cubicBezTo>
                    <a:pt x="40735" y="4389"/>
                    <a:pt x="41787" y="3122"/>
                    <a:pt x="42822" y="1927"/>
                  </a:cubicBezTo>
                  <a:cubicBezTo>
                    <a:pt x="42894" y="1856"/>
                    <a:pt x="43411" y="1035"/>
                    <a:pt x="44161"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1"/>
            <p:cNvSpPr/>
            <p:nvPr/>
          </p:nvSpPr>
          <p:spPr>
            <a:xfrm>
              <a:off x="636" y="6268"/>
              <a:ext cx="964712" cy="834545"/>
            </a:xfrm>
            <a:custGeom>
              <a:avLst/>
              <a:gdLst/>
              <a:ahLst/>
              <a:cxnLst/>
              <a:rect l="l" t="t" r="r" b="b"/>
              <a:pathLst>
                <a:path w="30119" h="26104" extrusionOk="0">
                  <a:moveTo>
                    <a:pt x="2980" y="0"/>
                  </a:moveTo>
                  <a:cubicBezTo>
                    <a:pt x="2016" y="678"/>
                    <a:pt x="892" y="1410"/>
                    <a:pt x="0" y="2016"/>
                  </a:cubicBezTo>
                  <a:lnTo>
                    <a:pt x="0" y="24908"/>
                  </a:lnTo>
                  <a:lnTo>
                    <a:pt x="0" y="26104"/>
                  </a:lnTo>
                  <a:cubicBezTo>
                    <a:pt x="892" y="25872"/>
                    <a:pt x="1784" y="25497"/>
                    <a:pt x="2605" y="25122"/>
                  </a:cubicBezTo>
                  <a:cubicBezTo>
                    <a:pt x="4086" y="24534"/>
                    <a:pt x="5585" y="23945"/>
                    <a:pt x="6923" y="23195"/>
                  </a:cubicBezTo>
                  <a:cubicBezTo>
                    <a:pt x="9742" y="21643"/>
                    <a:pt x="12187" y="19627"/>
                    <a:pt x="14506" y="17468"/>
                  </a:cubicBezTo>
                  <a:cubicBezTo>
                    <a:pt x="18663" y="13757"/>
                    <a:pt x="22089" y="9510"/>
                    <a:pt x="25569" y="5281"/>
                  </a:cubicBezTo>
                  <a:cubicBezTo>
                    <a:pt x="26247" y="4532"/>
                    <a:pt x="28245" y="2230"/>
                    <a:pt x="30118"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a:off x="636" y="6268"/>
              <a:ext cx="95449" cy="64483"/>
            </a:xfrm>
            <a:custGeom>
              <a:avLst/>
              <a:gdLst/>
              <a:ahLst/>
              <a:cxnLst/>
              <a:rect l="l" t="t" r="r" b="b"/>
              <a:pathLst>
                <a:path w="2980" h="2017" extrusionOk="0">
                  <a:moveTo>
                    <a:pt x="1713" y="0"/>
                  </a:moveTo>
                  <a:cubicBezTo>
                    <a:pt x="1124" y="375"/>
                    <a:pt x="517" y="821"/>
                    <a:pt x="0" y="1124"/>
                  </a:cubicBezTo>
                  <a:lnTo>
                    <a:pt x="0" y="2016"/>
                  </a:lnTo>
                  <a:cubicBezTo>
                    <a:pt x="892" y="1410"/>
                    <a:pt x="2016" y="678"/>
                    <a:pt x="2980"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a:off x="636" y="6268"/>
              <a:ext cx="54867" cy="35966"/>
            </a:xfrm>
            <a:custGeom>
              <a:avLst/>
              <a:gdLst/>
              <a:ahLst/>
              <a:cxnLst/>
              <a:rect l="l" t="t" r="r" b="b"/>
              <a:pathLst>
                <a:path w="1713" h="1125" extrusionOk="0">
                  <a:moveTo>
                    <a:pt x="0" y="0"/>
                  </a:moveTo>
                  <a:lnTo>
                    <a:pt x="0" y="1124"/>
                  </a:lnTo>
                  <a:cubicBezTo>
                    <a:pt x="517" y="821"/>
                    <a:pt x="1124" y="375"/>
                    <a:pt x="171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7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Bullet Points">
  <p:cSld name="TITLE_AND_BODY_2">
    <p:spTree>
      <p:nvGrpSpPr>
        <p:cNvPr id="1" name="Shape 179"/>
        <p:cNvGrpSpPr/>
        <p:nvPr/>
      </p:nvGrpSpPr>
      <p:grpSpPr>
        <a:xfrm>
          <a:off x="0" y="0"/>
          <a:ext cx="0" cy="0"/>
          <a:chOff x="0" y="0"/>
          <a:chExt cx="0" cy="0"/>
        </a:xfrm>
      </p:grpSpPr>
      <p:sp>
        <p:nvSpPr>
          <p:cNvPr id="180" name="Google Shape;180;p13"/>
          <p:cNvSpPr txBox="1">
            <a:spLocks noGrp="1"/>
          </p:cNvSpPr>
          <p:nvPr>
            <p:ph type="body" idx="1"/>
          </p:nvPr>
        </p:nvSpPr>
        <p:spPr>
          <a:xfrm>
            <a:off x="1000050" y="1127336"/>
            <a:ext cx="7143900" cy="3071700"/>
          </a:xfrm>
          <a:prstGeom prst="rect">
            <a:avLst/>
          </a:prstGeom>
        </p:spPr>
        <p:txBody>
          <a:bodyPr spcFirstLastPara="1" wrap="square" lIns="91425" tIns="91425" rIns="91425" bIns="91425" anchor="t" anchorCtr="0">
            <a:noAutofit/>
          </a:bodyPr>
          <a:lstStyle>
            <a:lvl1pPr marL="457200" lvl="0" indent="-298450" rtl="0">
              <a:spcBef>
                <a:spcPts val="0"/>
              </a:spcBef>
              <a:spcAft>
                <a:spcPts val="0"/>
              </a:spcAft>
              <a:buClr>
                <a:srgbClr val="FFFFFF"/>
              </a:buClr>
              <a:buSzPts val="1100"/>
              <a:buAutoNum type="arabicPeriod"/>
              <a:defRPr sz="1200">
                <a:solidFill>
                  <a:srgbClr val="FFFFFF"/>
                </a:solidFill>
              </a:defRPr>
            </a:lvl1pPr>
            <a:lvl2pPr marL="914400" lvl="1" indent="-298450" rtl="0">
              <a:spcBef>
                <a:spcPts val="0"/>
              </a:spcBef>
              <a:spcAft>
                <a:spcPts val="0"/>
              </a:spcAft>
              <a:buClr>
                <a:srgbClr val="FFFFFF"/>
              </a:buClr>
              <a:buSzPts val="1100"/>
              <a:buFont typeface="Muli"/>
              <a:buAutoNum type="alphaLcPeriod"/>
              <a:defRPr sz="1300">
                <a:solidFill>
                  <a:srgbClr val="FFFFFF"/>
                </a:solidFill>
              </a:defRPr>
            </a:lvl2pPr>
            <a:lvl3pPr marL="1371600" lvl="2" indent="-298450" rtl="0">
              <a:spcBef>
                <a:spcPts val="1600"/>
              </a:spcBef>
              <a:spcAft>
                <a:spcPts val="0"/>
              </a:spcAft>
              <a:buClr>
                <a:srgbClr val="FFFFFF"/>
              </a:buClr>
              <a:buSzPts val="1100"/>
              <a:buFont typeface="Muli"/>
              <a:buAutoNum type="romanLcPeriod"/>
              <a:defRPr sz="1300">
                <a:solidFill>
                  <a:srgbClr val="FFFFFF"/>
                </a:solidFill>
              </a:defRPr>
            </a:lvl3pPr>
            <a:lvl4pPr marL="1828800" lvl="3" indent="-298450" rtl="0">
              <a:spcBef>
                <a:spcPts val="1600"/>
              </a:spcBef>
              <a:spcAft>
                <a:spcPts val="0"/>
              </a:spcAft>
              <a:buClr>
                <a:srgbClr val="FFFFFF"/>
              </a:buClr>
              <a:buSzPts val="1100"/>
              <a:buFont typeface="Muli"/>
              <a:buAutoNum type="arabicPeriod"/>
              <a:defRPr sz="1300">
                <a:solidFill>
                  <a:srgbClr val="FFFFFF"/>
                </a:solidFill>
              </a:defRPr>
            </a:lvl4pPr>
            <a:lvl5pPr marL="2286000" lvl="4" indent="-298450" rtl="0">
              <a:spcBef>
                <a:spcPts val="1600"/>
              </a:spcBef>
              <a:spcAft>
                <a:spcPts val="0"/>
              </a:spcAft>
              <a:buClr>
                <a:srgbClr val="FFFFFF"/>
              </a:buClr>
              <a:buSzPts val="1100"/>
              <a:buFont typeface="Muli"/>
              <a:buAutoNum type="alphaLcPeriod"/>
              <a:defRPr sz="1300">
                <a:solidFill>
                  <a:srgbClr val="FFFFFF"/>
                </a:solidFill>
              </a:defRPr>
            </a:lvl5pPr>
            <a:lvl6pPr marL="2743200" lvl="5" indent="-298450" rtl="0">
              <a:spcBef>
                <a:spcPts val="1600"/>
              </a:spcBef>
              <a:spcAft>
                <a:spcPts val="0"/>
              </a:spcAft>
              <a:buClr>
                <a:srgbClr val="FFFFFF"/>
              </a:buClr>
              <a:buSzPts val="1100"/>
              <a:buFont typeface="Muli"/>
              <a:buAutoNum type="romanLcPeriod"/>
              <a:defRPr sz="1300">
                <a:solidFill>
                  <a:srgbClr val="FFFFFF"/>
                </a:solidFill>
              </a:defRPr>
            </a:lvl6pPr>
            <a:lvl7pPr marL="3200400" lvl="6" indent="-298450" rtl="0">
              <a:spcBef>
                <a:spcPts val="1600"/>
              </a:spcBef>
              <a:spcAft>
                <a:spcPts val="0"/>
              </a:spcAft>
              <a:buClr>
                <a:srgbClr val="FFFFFF"/>
              </a:buClr>
              <a:buSzPts val="1100"/>
              <a:buFont typeface="Muli"/>
              <a:buAutoNum type="arabicPeriod"/>
              <a:defRPr sz="1300">
                <a:solidFill>
                  <a:srgbClr val="FFFFFF"/>
                </a:solidFill>
              </a:defRPr>
            </a:lvl7pPr>
            <a:lvl8pPr marL="3657600" lvl="7" indent="-298450" rtl="0">
              <a:spcBef>
                <a:spcPts val="1600"/>
              </a:spcBef>
              <a:spcAft>
                <a:spcPts val="0"/>
              </a:spcAft>
              <a:buClr>
                <a:srgbClr val="FFFFFF"/>
              </a:buClr>
              <a:buSzPts val="1100"/>
              <a:buFont typeface="Muli"/>
              <a:buAutoNum type="alphaLcPeriod"/>
              <a:defRPr sz="1300">
                <a:solidFill>
                  <a:srgbClr val="FFFFFF"/>
                </a:solidFill>
              </a:defRPr>
            </a:lvl8pPr>
            <a:lvl9pPr marL="4114800" lvl="8" indent="-298450" rtl="0">
              <a:spcBef>
                <a:spcPts val="1600"/>
              </a:spcBef>
              <a:spcAft>
                <a:spcPts val="1600"/>
              </a:spcAft>
              <a:buClr>
                <a:srgbClr val="FFFFFF"/>
              </a:buClr>
              <a:buSzPts val="1100"/>
              <a:buFont typeface="Muli"/>
              <a:buAutoNum type="romanLcPeriod"/>
              <a:defRPr sz="1300">
                <a:solidFill>
                  <a:srgbClr val="FFFFFF"/>
                </a:solidFill>
              </a:defRPr>
            </a:lvl9pPr>
          </a:lstStyle>
          <a:p>
            <a:endParaRPr/>
          </a:p>
        </p:txBody>
      </p:sp>
      <p:sp>
        <p:nvSpPr>
          <p:cNvPr id="181" name="Google Shape;181;p13"/>
          <p:cNvSpPr txBox="1">
            <a:spLocks noGrp="1"/>
          </p:cNvSpPr>
          <p:nvPr>
            <p:ph type="title"/>
          </p:nvPr>
        </p:nvSpPr>
        <p:spPr>
          <a:xfrm>
            <a:off x="713225" y="36804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solidFill>
                  <a:srgbClr val="FFFFFF"/>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82" name="Google Shape;182;p13"/>
          <p:cNvSpPr/>
          <p:nvPr/>
        </p:nvSpPr>
        <p:spPr>
          <a:xfrm>
            <a:off x="6419974" y="4465514"/>
            <a:ext cx="2724154" cy="678653"/>
          </a:xfrm>
          <a:custGeom>
            <a:avLst/>
            <a:gdLst/>
            <a:ahLst/>
            <a:cxnLst/>
            <a:rect l="l" t="t" r="r" b="b"/>
            <a:pathLst>
              <a:path w="85949" h="21412" extrusionOk="0">
                <a:moveTo>
                  <a:pt x="85948" y="0"/>
                </a:moveTo>
                <a:cubicBezTo>
                  <a:pt x="85574" y="72"/>
                  <a:pt x="85128" y="232"/>
                  <a:pt x="84682" y="375"/>
                </a:cubicBezTo>
                <a:cubicBezTo>
                  <a:pt x="83415" y="750"/>
                  <a:pt x="82166" y="1125"/>
                  <a:pt x="80828" y="1410"/>
                </a:cubicBezTo>
                <a:cubicBezTo>
                  <a:pt x="78669" y="1927"/>
                  <a:pt x="76438" y="2373"/>
                  <a:pt x="74208" y="2909"/>
                </a:cubicBezTo>
                <a:cubicBezTo>
                  <a:pt x="71603" y="3426"/>
                  <a:pt x="68926" y="4015"/>
                  <a:pt x="66179" y="4318"/>
                </a:cubicBezTo>
                <a:cubicBezTo>
                  <a:pt x="64091" y="4461"/>
                  <a:pt x="62004" y="4764"/>
                  <a:pt x="59934" y="4907"/>
                </a:cubicBezTo>
                <a:cubicBezTo>
                  <a:pt x="58667" y="5050"/>
                  <a:pt x="57400" y="5139"/>
                  <a:pt x="56133" y="5139"/>
                </a:cubicBezTo>
                <a:cubicBezTo>
                  <a:pt x="55735" y="5127"/>
                  <a:pt x="55335" y="5122"/>
                  <a:pt x="54934" y="5122"/>
                </a:cubicBezTo>
                <a:cubicBezTo>
                  <a:pt x="53448" y="5122"/>
                  <a:pt x="51946" y="5188"/>
                  <a:pt x="50451" y="5188"/>
                </a:cubicBezTo>
                <a:cubicBezTo>
                  <a:pt x="49419" y="5188"/>
                  <a:pt x="48390" y="5157"/>
                  <a:pt x="47373" y="5050"/>
                </a:cubicBezTo>
                <a:lnTo>
                  <a:pt x="47212" y="5050"/>
                </a:lnTo>
                <a:cubicBezTo>
                  <a:pt x="45142" y="4979"/>
                  <a:pt x="43055" y="4979"/>
                  <a:pt x="40896" y="4836"/>
                </a:cubicBezTo>
                <a:cubicBezTo>
                  <a:pt x="39040" y="4764"/>
                  <a:pt x="37184" y="4604"/>
                  <a:pt x="35240" y="4532"/>
                </a:cubicBezTo>
                <a:cubicBezTo>
                  <a:pt x="33170" y="4390"/>
                  <a:pt x="31082" y="4390"/>
                  <a:pt x="28995" y="4390"/>
                </a:cubicBezTo>
                <a:cubicBezTo>
                  <a:pt x="28147" y="4390"/>
                  <a:pt x="27277" y="4372"/>
                  <a:pt x="26405" y="4372"/>
                </a:cubicBezTo>
                <a:cubicBezTo>
                  <a:pt x="25533" y="4372"/>
                  <a:pt x="24659" y="4390"/>
                  <a:pt x="23802" y="4461"/>
                </a:cubicBezTo>
                <a:cubicBezTo>
                  <a:pt x="20965" y="4532"/>
                  <a:pt x="18218" y="5282"/>
                  <a:pt x="15541" y="6103"/>
                </a:cubicBezTo>
                <a:cubicBezTo>
                  <a:pt x="12490" y="7066"/>
                  <a:pt x="9671" y="8476"/>
                  <a:pt x="7298" y="10563"/>
                </a:cubicBezTo>
                <a:cubicBezTo>
                  <a:pt x="4836" y="12633"/>
                  <a:pt x="3051" y="15167"/>
                  <a:pt x="1570" y="17914"/>
                </a:cubicBezTo>
                <a:cubicBezTo>
                  <a:pt x="982" y="19038"/>
                  <a:pt x="446" y="20216"/>
                  <a:pt x="0" y="21412"/>
                </a:cubicBezTo>
                <a:lnTo>
                  <a:pt x="16808" y="21412"/>
                </a:lnTo>
                <a:cubicBezTo>
                  <a:pt x="17772" y="20591"/>
                  <a:pt x="18824" y="19859"/>
                  <a:pt x="20002" y="19181"/>
                </a:cubicBezTo>
                <a:cubicBezTo>
                  <a:pt x="23428" y="17326"/>
                  <a:pt x="27210" y="16291"/>
                  <a:pt x="31082" y="15684"/>
                </a:cubicBezTo>
                <a:cubicBezTo>
                  <a:pt x="34347" y="15238"/>
                  <a:pt x="37630" y="14953"/>
                  <a:pt x="40967" y="14649"/>
                </a:cubicBezTo>
                <a:cubicBezTo>
                  <a:pt x="42377" y="14506"/>
                  <a:pt x="43804" y="14506"/>
                  <a:pt x="45214" y="14417"/>
                </a:cubicBezTo>
                <a:cubicBezTo>
                  <a:pt x="46926" y="14275"/>
                  <a:pt x="48622" y="14275"/>
                  <a:pt x="50334" y="14060"/>
                </a:cubicBezTo>
                <a:cubicBezTo>
                  <a:pt x="52939" y="13828"/>
                  <a:pt x="55545" y="13454"/>
                  <a:pt x="58221" y="13079"/>
                </a:cubicBezTo>
                <a:cubicBezTo>
                  <a:pt x="61343" y="12633"/>
                  <a:pt x="64394" y="12187"/>
                  <a:pt x="67517" y="11455"/>
                </a:cubicBezTo>
                <a:cubicBezTo>
                  <a:pt x="68177" y="11295"/>
                  <a:pt x="68926" y="11152"/>
                  <a:pt x="69587" y="10938"/>
                </a:cubicBezTo>
                <a:cubicBezTo>
                  <a:pt x="71674" y="10492"/>
                  <a:pt x="73690" y="9957"/>
                  <a:pt x="75760" y="9439"/>
                </a:cubicBezTo>
                <a:cubicBezTo>
                  <a:pt x="77544" y="8922"/>
                  <a:pt x="79400" y="8333"/>
                  <a:pt x="81274" y="7726"/>
                </a:cubicBezTo>
                <a:cubicBezTo>
                  <a:pt x="82826" y="7209"/>
                  <a:pt x="84396" y="6691"/>
                  <a:pt x="85948" y="6245"/>
                </a:cubicBezTo>
                <a:lnTo>
                  <a:pt x="85948" y="5585"/>
                </a:lnTo>
                <a:lnTo>
                  <a:pt x="85948" y="1196"/>
                </a:lnTo>
                <a:lnTo>
                  <a:pt x="85948" y="0"/>
                </a:lnTo>
                <a:close/>
              </a:path>
            </a:pathLst>
          </a:custGeom>
          <a:solidFill>
            <a:srgbClr val="D62C5A"/>
          </a:solidFill>
          <a:ln>
            <a:noFill/>
          </a:ln>
          <a:effectLst>
            <a:outerShdw blurRad="57150" dist="38100" dir="1152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6950422" y="4663450"/>
            <a:ext cx="2193706" cy="480718"/>
          </a:xfrm>
          <a:custGeom>
            <a:avLst/>
            <a:gdLst/>
            <a:ahLst/>
            <a:cxnLst/>
            <a:rect l="l" t="t" r="r" b="b"/>
            <a:pathLst>
              <a:path w="69213" h="15167" extrusionOk="0">
                <a:moveTo>
                  <a:pt x="69212" y="0"/>
                </a:moveTo>
                <a:cubicBezTo>
                  <a:pt x="67660" y="446"/>
                  <a:pt x="66090" y="964"/>
                  <a:pt x="64538" y="1481"/>
                </a:cubicBezTo>
                <a:cubicBezTo>
                  <a:pt x="62664" y="2088"/>
                  <a:pt x="60808" y="2677"/>
                  <a:pt x="58953" y="3194"/>
                </a:cubicBezTo>
                <a:cubicBezTo>
                  <a:pt x="56954" y="3712"/>
                  <a:pt x="54938" y="4247"/>
                  <a:pt x="52851" y="4693"/>
                </a:cubicBezTo>
                <a:cubicBezTo>
                  <a:pt x="52190" y="4907"/>
                  <a:pt x="51441" y="5050"/>
                  <a:pt x="50781" y="5210"/>
                </a:cubicBezTo>
                <a:cubicBezTo>
                  <a:pt x="47658" y="5942"/>
                  <a:pt x="44536" y="6388"/>
                  <a:pt x="41485" y="6834"/>
                </a:cubicBezTo>
                <a:cubicBezTo>
                  <a:pt x="38809" y="7209"/>
                  <a:pt x="36203" y="7583"/>
                  <a:pt x="33598" y="7815"/>
                </a:cubicBezTo>
                <a:cubicBezTo>
                  <a:pt x="31886" y="8030"/>
                  <a:pt x="30190" y="8030"/>
                  <a:pt x="28478" y="8172"/>
                </a:cubicBezTo>
                <a:cubicBezTo>
                  <a:pt x="27068" y="8261"/>
                  <a:pt x="25641" y="8261"/>
                  <a:pt x="24160" y="8404"/>
                </a:cubicBezTo>
                <a:cubicBezTo>
                  <a:pt x="20894" y="8708"/>
                  <a:pt x="17611" y="8993"/>
                  <a:pt x="14346" y="9439"/>
                </a:cubicBezTo>
                <a:cubicBezTo>
                  <a:pt x="10474" y="10046"/>
                  <a:pt x="6692" y="11081"/>
                  <a:pt x="3266" y="12936"/>
                </a:cubicBezTo>
                <a:cubicBezTo>
                  <a:pt x="2088" y="13614"/>
                  <a:pt x="1036" y="14346"/>
                  <a:pt x="1" y="15167"/>
                </a:cubicBezTo>
                <a:lnTo>
                  <a:pt x="69212" y="15167"/>
                </a:lnTo>
                <a:lnTo>
                  <a:pt x="69212" y="589"/>
                </a:lnTo>
                <a:lnTo>
                  <a:pt x="69212" y="0"/>
                </a:lnTo>
                <a:close/>
              </a:path>
            </a:pathLst>
          </a:custGeom>
          <a:solidFill>
            <a:srgbClr val="A12148"/>
          </a:solidFill>
          <a:ln>
            <a:noFill/>
          </a:ln>
          <a:effectLst>
            <a:outerShdw blurRad="57150" dist="38100" dir="134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5" name="Google Shape;185;p13"/>
          <p:cNvGrpSpPr/>
          <p:nvPr/>
        </p:nvGrpSpPr>
        <p:grpSpPr>
          <a:xfrm>
            <a:off x="0" y="0"/>
            <a:ext cx="1484124" cy="830231"/>
            <a:chOff x="0" y="0"/>
            <a:chExt cx="1484124" cy="830231"/>
          </a:xfrm>
        </p:grpSpPr>
        <p:sp>
          <p:nvSpPr>
            <p:cNvPr id="186" name="Google Shape;186;p13"/>
            <p:cNvSpPr/>
            <p:nvPr/>
          </p:nvSpPr>
          <p:spPr>
            <a:xfrm>
              <a:off x="0" y="0"/>
              <a:ext cx="1484124" cy="830231"/>
            </a:xfrm>
            <a:custGeom>
              <a:avLst/>
              <a:gdLst/>
              <a:ahLst/>
              <a:cxnLst/>
              <a:rect l="l" t="t" r="r" b="b"/>
              <a:pathLst>
                <a:path w="45196" h="25283"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cubicBezTo>
                    <a:pt x="964" y="25283"/>
                    <a:pt x="1570" y="25212"/>
                    <a:pt x="2230" y="25212"/>
                  </a:cubicBezTo>
                  <a:cubicBezTo>
                    <a:pt x="5210" y="24980"/>
                    <a:pt x="8172" y="24605"/>
                    <a:pt x="11009" y="23873"/>
                  </a:cubicBezTo>
                  <a:cubicBezTo>
                    <a:pt x="12936" y="23427"/>
                    <a:pt x="14792" y="22892"/>
                    <a:pt x="16647" y="22303"/>
                  </a:cubicBezTo>
                  <a:cubicBezTo>
                    <a:pt x="18735" y="21643"/>
                    <a:pt x="20822" y="20751"/>
                    <a:pt x="22749" y="19770"/>
                  </a:cubicBezTo>
                  <a:cubicBezTo>
                    <a:pt x="25426" y="18431"/>
                    <a:pt x="27959" y="16950"/>
                    <a:pt x="30261" y="15095"/>
                  </a:cubicBezTo>
                  <a:cubicBezTo>
                    <a:pt x="31671" y="13971"/>
                    <a:pt x="33009" y="12865"/>
                    <a:pt x="34347" y="11669"/>
                  </a:cubicBezTo>
                  <a:cubicBezTo>
                    <a:pt x="35685" y="10491"/>
                    <a:pt x="36952" y="9153"/>
                    <a:pt x="38219" y="7886"/>
                  </a:cubicBezTo>
                  <a:cubicBezTo>
                    <a:pt x="40075" y="5870"/>
                    <a:pt x="41859" y="3872"/>
                    <a:pt x="43643" y="1856"/>
                  </a:cubicBezTo>
                  <a:cubicBezTo>
                    <a:pt x="44161" y="1267"/>
                    <a:pt x="44678" y="678"/>
                    <a:pt x="45195"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a:off x="0" y="0"/>
              <a:ext cx="722425" cy="412505"/>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1" name="Shape 188"/>
        <p:cNvGrpSpPr/>
        <p:nvPr/>
      </p:nvGrpSpPr>
      <p:grpSpPr>
        <a:xfrm>
          <a:off x="0" y="0"/>
          <a:ext cx="0" cy="0"/>
          <a:chOff x="0" y="0"/>
          <a:chExt cx="0" cy="0"/>
        </a:xfrm>
      </p:grpSpPr>
      <p:sp>
        <p:nvSpPr>
          <p:cNvPr id="189" name="Google Shape;189;p14"/>
          <p:cNvSpPr txBox="1">
            <a:spLocks noGrp="1"/>
          </p:cNvSpPr>
          <p:nvPr>
            <p:ph type="title"/>
          </p:nvPr>
        </p:nvSpPr>
        <p:spPr>
          <a:xfrm>
            <a:off x="1908454" y="1551631"/>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190" name="Google Shape;190;p14"/>
          <p:cNvSpPr txBox="1">
            <a:spLocks noGrp="1"/>
          </p:cNvSpPr>
          <p:nvPr>
            <p:ph type="subTitle" idx="1"/>
          </p:nvPr>
        </p:nvSpPr>
        <p:spPr>
          <a:xfrm>
            <a:off x="1908454" y="1815638"/>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191" name="Google Shape;191;p14"/>
          <p:cNvSpPr txBox="1">
            <a:spLocks noGrp="1"/>
          </p:cNvSpPr>
          <p:nvPr>
            <p:ph type="title" idx="2" hasCustomPrompt="1"/>
          </p:nvPr>
        </p:nvSpPr>
        <p:spPr>
          <a:xfrm>
            <a:off x="970333" y="1727994"/>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2" name="Google Shape;192;p14"/>
          <p:cNvSpPr txBox="1">
            <a:spLocks noGrp="1"/>
          </p:cNvSpPr>
          <p:nvPr>
            <p:ph type="title" idx="3"/>
          </p:nvPr>
        </p:nvSpPr>
        <p:spPr>
          <a:xfrm>
            <a:off x="5985889" y="1549092"/>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193" name="Google Shape;193;p14"/>
          <p:cNvSpPr txBox="1">
            <a:spLocks noGrp="1"/>
          </p:cNvSpPr>
          <p:nvPr>
            <p:ph type="subTitle" idx="4"/>
          </p:nvPr>
        </p:nvSpPr>
        <p:spPr>
          <a:xfrm>
            <a:off x="5985889" y="1819656"/>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194" name="Google Shape;194;p14"/>
          <p:cNvSpPr txBox="1">
            <a:spLocks noGrp="1"/>
          </p:cNvSpPr>
          <p:nvPr>
            <p:ph type="title" idx="5" hasCustomPrompt="1"/>
          </p:nvPr>
        </p:nvSpPr>
        <p:spPr>
          <a:xfrm>
            <a:off x="4999611" y="1705134"/>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5" name="Google Shape;195;p14"/>
          <p:cNvSpPr txBox="1">
            <a:spLocks noGrp="1"/>
          </p:cNvSpPr>
          <p:nvPr>
            <p:ph type="title" idx="6"/>
          </p:nvPr>
        </p:nvSpPr>
        <p:spPr>
          <a:xfrm>
            <a:off x="527825" y="309253"/>
            <a:ext cx="7717500" cy="762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700"/>
              <a:buNone/>
              <a:defRPr sz="30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196" name="Google Shape;196;p14"/>
          <p:cNvSpPr txBox="1">
            <a:spLocks noGrp="1"/>
          </p:cNvSpPr>
          <p:nvPr>
            <p:ph type="subTitle" idx="7"/>
          </p:nvPr>
        </p:nvSpPr>
        <p:spPr>
          <a:xfrm>
            <a:off x="1908454" y="2970525"/>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197" name="Google Shape;197;p14"/>
          <p:cNvSpPr txBox="1">
            <a:spLocks noGrp="1"/>
          </p:cNvSpPr>
          <p:nvPr>
            <p:ph type="title" idx="8" hasCustomPrompt="1"/>
          </p:nvPr>
        </p:nvSpPr>
        <p:spPr>
          <a:xfrm>
            <a:off x="970333" y="2879011"/>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198" name="Google Shape;198;p14"/>
          <p:cNvSpPr txBox="1">
            <a:spLocks noGrp="1"/>
          </p:cNvSpPr>
          <p:nvPr>
            <p:ph type="title" idx="9"/>
          </p:nvPr>
        </p:nvSpPr>
        <p:spPr>
          <a:xfrm>
            <a:off x="5985889" y="2709075"/>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199" name="Google Shape;199;p14"/>
          <p:cNvSpPr txBox="1">
            <a:spLocks noGrp="1"/>
          </p:cNvSpPr>
          <p:nvPr>
            <p:ph type="subTitle" idx="13"/>
          </p:nvPr>
        </p:nvSpPr>
        <p:spPr>
          <a:xfrm>
            <a:off x="5985889" y="2973082"/>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200" name="Google Shape;200;p14"/>
          <p:cNvSpPr txBox="1">
            <a:spLocks noGrp="1"/>
          </p:cNvSpPr>
          <p:nvPr>
            <p:ph type="title" idx="14" hasCustomPrompt="1"/>
          </p:nvPr>
        </p:nvSpPr>
        <p:spPr>
          <a:xfrm>
            <a:off x="4999611" y="2846756"/>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1" name="Google Shape;201;p14"/>
          <p:cNvSpPr txBox="1">
            <a:spLocks noGrp="1"/>
          </p:cNvSpPr>
          <p:nvPr>
            <p:ph type="title" idx="15"/>
          </p:nvPr>
        </p:nvSpPr>
        <p:spPr>
          <a:xfrm>
            <a:off x="1908454" y="3861411"/>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1700"/>
              <a:buNone/>
              <a:defRPr sz="1700">
                <a:solidFill>
                  <a:srgbClr val="FFFFFF"/>
                </a:solidFill>
              </a:defRPr>
            </a:lvl1pPr>
            <a:lvl2pPr lvl="1" rtl="0">
              <a:spcBef>
                <a:spcPts val="0"/>
              </a:spcBef>
              <a:spcAft>
                <a:spcPts val="0"/>
              </a:spcAft>
              <a:buClr>
                <a:srgbClr val="FFFFFF"/>
              </a:buClr>
              <a:buSzPts val="1700"/>
              <a:buNone/>
              <a:defRPr sz="1700">
                <a:solidFill>
                  <a:srgbClr val="FFFFFF"/>
                </a:solidFill>
              </a:defRPr>
            </a:lvl2pPr>
            <a:lvl3pPr lvl="2" rtl="0">
              <a:spcBef>
                <a:spcPts val="0"/>
              </a:spcBef>
              <a:spcAft>
                <a:spcPts val="0"/>
              </a:spcAft>
              <a:buClr>
                <a:srgbClr val="FFFFFF"/>
              </a:buClr>
              <a:buSzPts val="1700"/>
              <a:buNone/>
              <a:defRPr sz="1700">
                <a:solidFill>
                  <a:srgbClr val="FFFFFF"/>
                </a:solidFill>
              </a:defRPr>
            </a:lvl3pPr>
            <a:lvl4pPr lvl="3" rtl="0">
              <a:spcBef>
                <a:spcPts val="0"/>
              </a:spcBef>
              <a:spcAft>
                <a:spcPts val="0"/>
              </a:spcAft>
              <a:buClr>
                <a:srgbClr val="FFFFFF"/>
              </a:buClr>
              <a:buSzPts val="1700"/>
              <a:buNone/>
              <a:defRPr sz="1700">
                <a:solidFill>
                  <a:srgbClr val="FFFFFF"/>
                </a:solidFill>
              </a:defRPr>
            </a:lvl4pPr>
            <a:lvl5pPr lvl="4" rtl="0">
              <a:spcBef>
                <a:spcPts val="0"/>
              </a:spcBef>
              <a:spcAft>
                <a:spcPts val="0"/>
              </a:spcAft>
              <a:buClr>
                <a:srgbClr val="FFFFFF"/>
              </a:buClr>
              <a:buSzPts val="1700"/>
              <a:buNone/>
              <a:defRPr sz="1700">
                <a:solidFill>
                  <a:srgbClr val="FFFFFF"/>
                </a:solidFill>
              </a:defRPr>
            </a:lvl5pPr>
            <a:lvl6pPr lvl="5" rtl="0">
              <a:spcBef>
                <a:spcPts val="0"/>
              </a:spcBef>
              <a:spcAft>
                <a:spcPts val="0"/>
              </a:spcAft>
              <a:buClr>
                <a:srgbClr val="FFFFFF"/>
              </a:buClr>
              <a:buSzPts val="1700"/>
              <a:buNone/>
              <a:defRPr sz="1700">
                <a:solidFill>
                  <a:srgbClr val="FFFFFF"/>
                </a:solidFill>
              </a:defRPr>
            </a:lvl6pPr>
            <a:lvl7pPr lvl="6" rtl="0">
              <a:spcBef>
                <a:spcPts val="0"/>
              </a:spcBef>
              <a:spcAft>
                <a:spcPts val="0"/>
              </a:spcAft>
              <a:buClr>
                <a:srgbClr val="FFFFFF"/>
              </a:buClr>
              <a:buSzPts val="1700"/>
              <a:buNone/>
              <a:defRPr sz="1700">
                <a:solidFill>
                  <a:srgbClr val="FFFFFF"/>
                </a:solidFill>
              </a:defRPr>
            </a:lvl7pPr>
            <a:lvl8pPr lvl="7" rtl="0">
              <a:spcBef>
                <a:spcPts val="0"/>
              </a:spcBef>
              <a:spcAft>
                <a:spcPts val="0"/>
              </a:spcAft>
              <a:buClr>
                <a:srgbClr val="FFFFFF"/>
              </a:buClr>
              <a:buSzPts val="1700"/>
              <a:buNone/>
              <a:defRPr sz="1700">
                <a:solidFill>
                  <a:srgbClr val="FFFFFF"/>
                </a:solidFill>
              </a:defRPr>
            </a:lvl8pPr>
            <a:lvl9pPr lvl="8" rtl="0">
              <a:spcBef>
                <a:spcPts val="0"/>
              </a:spcBef>
              <a:spcAft>
                <a:spcPts val="0"/>
              </a:spcAft>
              <a:buClr>
                <a:srgbClr val="FFFFFF"/>
              </a:buClr>
              <a:buSzPts val="1700"/>
              <a:buNone/>
              <a:defRPr sz="1700">
                <a:solidFill>
                  <a:srgbClr val="FFFFFF"/>
                </a:solidFill>
              </a:defRPr>
            </a:lvl9pPr>
          </a:lstStyle>
          <a:p>
            <a:endParaRPr/>
          </a:p>
        </p:txBody>
      </p:sp>
      <p:sp>
        <p:nvSpPr>
          <p:cNvPr id="202" name="Google Shape;202;p14"/>
          <p:cNvSpPr txBox="1">
            <a:spLocks noGrp="1"/>
          </p:cNvSpPr>
          <p:nvPr>
            <p:ph type="subTitle" idx="16"/>
          </p:nvPr>
        </p:nvSpPr>
        <p:spPr>
          <a:xfrm>
            <a:off x="1908454" y="4125418"/>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203" name="Google Shape;203;p14"/>
          <p:cNvSpPr txBox="1">
            <a:spLocks noGrp="1"/>
          </p:cNvSpPr>
          <p:nvPr>
            <p:ph type="title" idx="17" hasCustomPrompt="1"/>
          </p:nvPr>
        </p:nvSpPr>
        <p:spPr>
          <a:xfrm>
            <a:off x="970333" y="4063737"/>
            <a:ext cx="858900" cy="473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4" name="Google Shape;204;p14"/>
          <p:cNvSpPr txBox="1">
            <a:spLocks noGrp="1"/>
          </p:cNvSpPr>
          <p:nvPr>
            <p:ph type="title" idx="18"/>
          </p:nvPr>
        </p:nvSpPr>
        <p:spPr>
          <a:xfrm>
            <a:off x="5985889" y="3862524"/>
            <a:ext cx="2377500" cy="393600"/>
          </a:xfrm>
          <a:prstGeom prst="rect">
            <a:avLst/>
          </a:prstGeom>
        </p:spPr>
        <p:txBody>
          <a:bodyPr spcFirstLastPara="1" wrap="square" lIns="91425" tIns="91425" rIns="91425" bIns="91425" anchor="ctr" anchorCtr="0">
            <a:noAutofit/>
          </a:bodyPr>
          <a:lstStyle>
            <a:lvl1pPr lvl="0" rtl="0">
              <a:spcBef>
                <a:spcPts val="0"/>
              </a:spcBef>
              <a:spcAft>
                <a:spcPts val="0"/>
              </a:spcAft>
              <a:buSzPts val="1700"/>
              <a:buNone/>
              <a:defRPr sz="1700">
                <a:solidFill>
                  <a:srgbClr val="FFFFFF"/>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205" name="Google Shape;205;p14"/>
          <p:cNvSpPr txBox="1">
            <a:spLocks noGrp="1"/>
          </p:cNvSpPr>
          <p:nvPr>
            <p:ph type="subTitle" idx="19"/>
          </p:nvPr>
        </p:nvSpPr>
        <p:spPr>
          <a:xfrm>
            <a:off x="5985889" y="4123944"/>
            <a:ext cx="2377500" cy="64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400"/>
              <a:buNone/>
              <a:defRPr sz="1400">
                <a:solidFill>
                  <a:srgbClr val="FFFFFF"/>
                </a:solidFill>
              </a:defRPr>
            </a:lvl1pPr>
            <a:lvl2pPr lvl="1" rtl="0">
              <a:lnSpc>
                <a:spcPct val="100000"/>
              </a:lnSpc>
              <a:spcBef>
                <a:spcPts val="0"/>
              </a:spcBef>
              <a:spcAft>
                <a:spcPts val="0"/>
              </a:spcAft>
              <a:buClr>
                <a:srgbClr val="FFFFFF"/>
              </a:buClr>
              <a:buSzPts val="2100"/>
              <a:buNone/>
              <a:defRPr sz="2100">
                <a:solidFill>
                  <a:srgbClr val="FFFFFF"/>
                </a:solidFill>
              </a:defRPr>
            </a:lvl2pPr>
            <a:lvl3pPr lvl="2" rtl="0">
              <a:lnSpc>
                <a:spcPct val="100000"/>
              </a:lnSpc>
              <a:spcBef>
                <a:spcPts val="0"/>
              </a:spcBef>
              <a:spcAft>
                <a:spcPts val="0"/>
              </a:spcAft>
              <a:buClr>
                <a:srgbClr val="FFFFFF"/>
              </a:buClr>
              <a:buSzPts val="2100"/>
              <a:buNone/>
              <a:defRPr sz="2100">
                <a:solidFill>
                  <a:srgbClr val="FFFFFF"/>
                </a:solidFill>
              </a:defRPr>
            </a:lvl3pPr>
            <a:lvl4pPr lvl="3" rtl="0">
              <a:lnSpc>
                <a:spcPct val="100000"/>
              </a:lnSpc>
              <a:spcBef>
                <a:spcPts val="0"/>
              </a:spcBef>
              <a:spcAft>
                <a:spcPts val="0"/>
              </a:spcAft>
              <a:buClr>
                <a:srgbClr val="FFFFFF"/>
              </a:buClr>
              <a:buSzPts val="2100"/>
              <a:buNone/>
              <a:defRPr sz="2100">
                <a:solidFill>
                  <a:srgbClr val="FFFFFF"/>
                </a:solidFill>
              </a:defRPr>
            </a:lvl4pPr>
            <a:lvl5pPr lvl="4" rtl="0">
              <a:lnSpc>
                <a:spcPct val="100000"/>
              </a:lnSpc>
              <a:spcBef>
                <a:spcPts val="0"/>
              </a:spcBef>
              <a:spcAft>
                <a:spcPts val="0"/>
              </a:spcAft>
              <a:buClr>
                <a:srgbClr val="FFFFFF"/>
              </a:buClr>
              <a:buSzPts val="2100"/>
              <a:buNone/>
              <a:defRPr sz="2100">
                <a:solidFill>
                  <a:srgbClr val="FFFFFF"/>
                </a:solidFill>
              </a:defRPr>
            </a:lvl5pPr>
            <a:lvl6pPr lvl="5" rtl="0">
              <a:lnSpc>
                <a:spcPct val="100000"/>
              </a:lnSpc>
              <a:spcBef>
                <a:spcPts val="0"/>
              </a:spcBef>
              <a:spcAft>
                <a:spcPts val="0"/>
              </a:spcAft>
              <a:buClr>
                <a:srgbClr val="FFFFFF"/>
              </a:buClr>
              <a:buSzPts val="2100"/>
              <a:buNone/>
              <a:defRPr sz="2100">
                <a:solidFill>
                  <a:srgbClr val="FFFFFF"/>
                </a:solidFill>
              </a:defRPr>
            </a:lvl6pPr>
            <a:lvl7pPr lvl="6" rtl="0">
              <a:lnSpc>
                <a:spcPct val="100000"/>
              </a:lnSpc>
              <a:spcBef>
                <a:spcPts val="0"/>
              </a:spcBef>
              <a:spcAft>
                <a:spcPts val="0"/>
              </a:spcAft>
              <a:buClr>
                <a:srgbClr val="FFFFFF"/>
              </a:buClr>
              <a:buSzPts val="2100"/>
              <a:buNone/>
              <a:defRPr sz="2100">
                <a:solidFill>
                  <a:srgbClr val="FFFFFF"/>
                </a:solidFill>
              </a:defRPr>
            </a:lvl7pPr>
            <a:lvl8pPr lvl="7" rtl="0">
              <a:lnSpc>
                <a:spcPct val="100000"/>
              </a:lnSpc>
              <a:spcBef>
                <a:spcPts val="0"/>
              </a:spcBef>
              <a:spcAft>
                <a:spcPts val="0"/>
              </a:spcAft>
              <a:buClr>
                <a:srgbClr val="FFFFFF"/>
              </a:buClr>
              <a:buSzPts val="2100"/>
              <a:buNone/>
              <a:defRPr sz="2100">
                <a:solidFill>
                  <a:srgbClr val="FFFFFF"/>
                </a:solidFill>
              </a:defRPr>
            </a:lvl8pPr>
            <a:lvl9pPr lvl="8" rtl="0">
              <a:lnSpc>
                <a:spcPct val="100000"/>
              </a:lnSpc>
              <a:spcBef>
                <a:spcPts val="0"/>
              </a:spcBef>
              <a:spcAft>
                <a:spcPts val="0"/>
              </a:spcAft>
              <a:buClr>
                <a:srgbClr val="FFFFFF"/>
              </a:buClr>
              <a:buSzPts val="2100"/>
              <a:buNone/>
              <a:defRPr sz="2100">
                <a:solidFill>
                  <a:srgbClr val="FFFFFF"/>
                </a:solidFill>
              </a:defRPr>
            </a:lvl9pPr>
          </a:lstStyle>
          <a:p>
            <a:endParaRPr/>
          </a:p>
        </p:txBody>
      </p:sp>
      <p:sp>
        <p:nvSpPr>
          <p:cNvPr id="206" name="Google Shape;206;p14"/>
          <p:cNvSpPr txBox="1">
            <a:spLocks noGrp="1"/>
          </p:cNvSpPr>
          <p:nvPr>
            <p:ph type="title" idx="20" hasCustomPrompt="1"/>
          </p:nvPr>
        </p:nvSpPr>
        <p:spPr>
          <a:xfrm>
            <a:off x="4999611" y="4040631"/>
            <a:ext cx="968700" cy="522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3000">
                <a:solidFill>
                  <a:srgbClr val="FFFFFF"/>
                </a:solidFill>
              </a:defRPr>
            </a:lvl1pPr>
            <a:lvl2pPr lvl="1" algn="r" rtl="0">
              <a:spcBef>
                <a:spcPts val="0"/>
              </a:spcBef>
              <a:spcAft>
                <a:spcPts val="0"/>
              </a:spcAft>
              <a:buClr>
                <a:srgbClr val="FFFFFF"/>
              </a:buClr>
              <a:buSzPts val="3000"/>
              <a:buNone/>
              <a:defRPr sz="3000">
                <a:solidFill>
                  <a:srgbClr val="FFFFFF"/>
                </a:solidFill>
              </a:defRPr>
            </a:lvl2pPr>
            <a:lvl3pPr lvl="2" algn="r" rtl="0">
              <a:spcBef>
                <a:spcPts val="0"/>
              </a:spcBef>
              <a:spcAft>
                <a:spcPts val="0"/>
              </a:spcAft>
              <a:buClr>
                <a:srgbClr val="FFFFFF"/>
              </a:buClr>
              <a:buSzPts val="3000"/>
              <a:buNone/>
              <a:defRPr sz="3000">
                <a:solidFill>
                  <a:srgbClr val="FFFFFF"/>
                </a:solidFill>
              </a:defRPr>
            </a:lvl3pPr>
            <a:lvl4pPr lvl="3" algn="r" rtl="0">
              <a:spcBef>
                <a:spcPts val="0"/>
              </a:spcBef>
              <a:spcAft>
                <a:spcPts val="0"/>
              </a:spcAft>
              <a:buClr>
                <a:srgbClr val="FFFFFF"/>
              </a:buClr>
              <a:buSzPts val="3000"/>
              <a:buNone/>
              <a:defRPr sz="3000">
                <a:solidFill>
                  <a:srgbClr val="FFFFFF"/>
                </a:solidFill>
              </a:defRPr>
            </a:lvl4pPr>
            <a:lvl5pPr lvl="4" algn="r" rtl="0">
              <a:spcBef>
                <a:spcPts val="0"/>
              </a:spcBef>
              <a:spcAft>
                <a:spcPts val="0"/>
              </a:spcAft>
              <a:buClr>
                <a:srgbClr val="FFFFFF"/>
              </a:buClr>
              <a:buSzPts val="3000"/>
              <a:buNone/>
              <a:defRPr sz="3000">
                <a:solidFill>
                  <a:srgbClr val="FFFFFF"/>
                </a:solidFill>
              </a:defRPr>
            </a:lvl5pPr>
            <a:lvl6pPr lvl="5" algn="r" rtl="0">
              <a:spcBef>
                <a:spcPts val="0"/>
              </a:spcBef>
              <a:spcAft>
                <a:spcPts val="0"/>
              </a:spcAft>
              <a:buClr>
                <a:srgbClr val="FFFFFF"/>
              </a:buClr>
              <a:buSzPts val="3000"/>
              <a:buNone/>
              <a:defRPr sz="3000">
                <a:solidFill>
                  <a:srgbClr val="FFFFFF"/>
                </a:solidFill>
              </a:defRPr>
            </a:lvl6pPr>
            <a:lvl7pPr lvl="6" algn="r" rtl="0">
              <a:spcBef>
                <a:spcPts val="0"/>
              </a:spcBef>
              <a:spcAft>
                <a:spcPts val="0"/>
              </a:spcAft>
              <a:buClr>
                <a:srgbClr val="FFFFFF"/>
              </a:buClr>
              <a:buSzPts val="3000"/>
              <a:buNone/>
              <a:defRPr sz="3000">
                <a:solidFill>
                  <a:srgbClr val="FFFFFF"/>
                </a:solidFill>
              </a:defRPr>
            </a:lvl7pPr>
            <a:lvl8pPr lvl="7" algn="r" rtl="0">
              <a:spcBef>
                <a:spcPts val="0"/>
              </a:spcBef>
              <a:spcAft>
                <a:spcPts val="0"/>
              </a:spcAft>
              <a:buClr>
                <a:srgbClr val="FFFFFF"/>
              </a:buClr>
              <a:buSzPts val="3000"/>
              <a:buNone/>
              <a:defRPr sz="3000">
                <a:solidFill>
                  <a:srgbClr val="FFFFFF"/>
                </a:solidFill>
              </a:defRPr>
            </a:lvl8pPr>
            <a:lvl9pPr lvl="8" algn="r" rtl="0">
              <a:spcBef>
                <a:spcPts val="0"/>
              </a:spcBef>
              <a:spcAft>
                <a:spcPts val="0"/>
              </a:spcAft>
              <a:buClr>
                <a:srgbClr val="FFFFFF"/>
              </a:buClr>
              <a:buSzPts val="3000"/>
              <a:buNone/>
              <a:defRPr sz="3000">
                <a:solidFill>
                  <a:srgbClr val="FFFFFF"/>
                </a:solidFill>
              </a:defRPr>
            </a:lvl9pPr>
          </a:lstStyle>
          <a:p>
            <a:r>
              <a:t>xx%</a:t>
            </a:r>
          </a:p>
        </p:txBody>
      </p:sp>
      <p:sp>
        <p:nvSpPr>
          <p:cNvPr id="207" name="Google Shape;207;p14"/>
          <p:cNvSpPr txBox="1">
            <a:spLocks noGrp="1"/>
          </p:cNvSpPr>
          <p:nvPr>
            <p:ph type="title" idx="21"/>
          </p:nvPr>
        </p:nvSpPr>
        <p:spPr>
          <a:xfrm>
            <a:off x="1973725" y="2641388"/>
            <a:ext cx="23346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grpSp>
        <p:nvGrpSpPr>
          <p:cNvPr id="208" name="Google Shape;208;p14"/>
          <p:cNvGrpSpPr/>
          <p:nvPr/>
        </p:nvGrpSpPr>
        <p:grpSpPr>
          <a:xfrm>
            <a:off x="7662114" y="-1"/>
            <a:ext cx="1481894" cy="895158"/>
            <a:chOff x="7662114" y="-1"/>
            <a:chExt cx="1481894" cy="895158"/>
          </a:xfrm>
        </p:grpSpPr>
        <p:sp>
          <p:nvSpPr>
            <p:cNvPr id="209" name="Google Shape;209;p14"/>
            <p:cNvSpPr/>
            <p:nvPr/>
          </p:nvSpPr>
          <p:spPr>
            <a:xfrm>
              <a:off x="7662114" y="-1"/>
              <a:ext cx="1481894" cy="895158"/>
            </a:xfrm>
            <a:custGeom>
              <a:avLst/>
              <a:gdLst/>
              <a:ahLst/>
              <a:cxnLst/>
              <a:rect l="l" t="t" r="r" b="b"/>
              <a:pathLst>
                <a:path w="45429" h="27442" extrusionOk="0">
                  <a:moveTo>
                    <a:pt x="1" y="0"/>
                  </a:moveTo>
                  <a:cubicBezTo>
                    <a:pt x="233" y="303"/>
                    <a:pt x="447" y="517"/>
                    <a:pt x="679" y="821"/>
                  </a:cubicBezTo>
                  <a:lnTo>
                    <a:pt x="304" y="821"/>
                  </a:lnTo>
                  <a:cubicBezTo>
                    <a:pt x="1196" y="1856"/>
                    <a:pt x="2089" y="3051"/>
                    <a:pt x="3052" y="4086"/>
                  </a:cubicBezTo>
                  <a:cubicBezTo>
                    <a:pt x="4836" y="6102"/>
                    <a:pt x="6621" y="8101"/>
                    <a:pt x="8405" y="10045"/>
                  </a:cubicBezTo>
                  <a:cubicBezTo>
                    <a:pt x="9672" y="11384"/>
                    <a:pt x="10939" y="12633"/>
                    <a:pt x="12348" y="13828"/>
                  </a:cubicBezTo>
                  <a:cubicBezTo>
                    <a:pt x="13615" y="15095"/>
                    <a:pt x="15025" y="16201"/>
                    <a:pt x="16363" y="17325"/>
                  </a:cubicBezTo>
                  <a:cubicBezTo>
                    <a:pt x="18664" y="19109"/>
                    <a:pt x="21269" y="20662"/>
                    <a:pt x="23874" y="22000"/>
                  </a:cubicBezTo>
                  <a:cubicBezTo>
                    <a:pt x="25873" y="22981"/>
                    <a:pt x="27889" y="23873"/>
                    <a:pt x="29959" y="24534"/>
                  </a:cubicBezTo>
                  <a:cubicBezTo>
                    <a:pt x="31904" y="25051"/>
                    <a:pt x="33759" y="25568"/>
                    <a:pt x="35615" y="26015"/>
                  </a:cubicBezTo>
                  <a:cubicBezTo>
                    <a:pt x="38523" y="26764"/>
                    <a:pt x="41414" y="27139"/>
                    <a:pt x="44394" y="27353"/>
                  </a:cubicBezTo>
                  <a:cubicBezTo>
                    <a:pt x="44768" y="27353"/>
                    <a:pt x="45125" y="27442"/>
                    <a:pt x="45428" y="27442"/>
                  </a:cubicBezTo>
                  <a:lnTo>
                    <a:pt x="45428" y="26621"/>
                  </a:lnTo>
                  <a:lnTo>
                    <a:pt x="45428" y="14345"/>
                  </a:lnTo>
                  <a:lnTo>
                    <a:pt x="45428" y="13614"/>
                  </a:lnTo>
                  <a:cubicBezTo>
                    <a:pt x="45125" y="13525"/>
                    <a:pt x="44768" y="13382"/>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9" y="1195"/>
                  </a:cubicBezTo>
                  <a:cubicBezTo>
                    <a:pt x="23714" y="821"/>
                    <a:pt x="23500" y="375"/>
                    <a:pt x="23125" y="0"/>
                  </a:cubicBezTo>
                  <a:close/>
                </a:path>
              </a:pathLst>
            </a:custGeom>
            <a:solidFill>
              <a:srgbClr val="D11543"/>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4"/>
            <p:cNvSpPr/>
            <p:nvPr/>
          </p:nvSpPr>
          <p:spPr>
            <a:xfrm>
              <a:off x="8416452" y="-1"/>
              <a:ext cx="727556" cy="444089"/>
            </a:xfrm>
            <a:custGeom>
              <a:avLst/>
              <a:gdLst/>
              <a:ahLst/>
              <a:cxnLst/>
              <a:rect l="l" t="t" r="r" b="b"/>
              <a:pathLst>
                <a:path w="22304" h="13614" extrusionOk="0">
                  <a:moveTo>
                    <a:pt x="0" y="0"/>
                  </a:moveTo>
                  <a:cubicBezTo>
                    <a:pt x="375" y="375"/>
                    <a:pt x="589" y="821"/>
                    <a:pt x="964" y="1195"/>
                  </a:cubicBezTo>
                  <a:cubicBezTo>
                    <a:pt x="3051" y="3122"/>
                    <a:pt x="4978" y="5139"/>
                    <a:pt x="7369" y="6762"/>
                  </a:cubicBezTo>
                  <a:cubicBezTo>
                    <a:pt x="9225" y="8101"/>
                    <a:pt x="11080" y="9296"/>
                    <a:pt x="13168" y="10188"/>
                  </a:cubicBezTo>
                  <a:cubicBezTo>
                    <a:pt x="14274" y="10634"/>
                    <a:pt x="15309" y="11223"/>
                    <a:pt x="16433" y="11598"/>
                  </a:cubicBezTo>
                  <a:cubicBezTo>
                    <a:pt x="18075" y="12276"/>
                    <a:pt x="19698" y="12793"/>
                    <a:pt x="21340" y="13311"/>
                  </a:cubicBezTo>
                  <a:cubicBezTo>
                    <a:pt x="21643" y="13382"/>
                    <a:pt x="22000" y="13525"/>
                    <a:pt x="22303" y="13614"/>
                  </a:cubicBezTo>
                  <a:lnTo>
                    <a:pt x="22303" y="0"/>
                  </a:ln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1" name="Google Shape;211;p14"/>
          <p:cNvGrpSpPr/>
          <p:nvPr/>
        </p:nvGrpSpPr>
        <p:grpSpPr>
          <a:xfrm>
            <a:off x="0" y="4255500"/>
            <a:ext cx="1973736" cy="895168"/>
            <a:chOff x="0" y="4255500"/>
            <a:chExt cx="1973736" cy="895168"/>
          </a:xfrm>
        </p:grpSpPr>
        <p:sp>
          <p:nvSpPr>
            <p:cNvPr id="212" name="Google Shape;212;p14"/>
            <p:cNvSpPr/>
            <p:nvPr/>
          </p:nvSpPr>
          <p:spPr>
            <a:xfrm>
              <a:off x="0" y="4255500"/>
              <a:ext cx="1973736" cy="895168"/>
            </a:xfrm>
            <a:custGeom>
              <a:avLst/>
              <a:gdLst/>
              <a:ahLst/>
              <a:cxnLst/>
              <a:rect l="l" t="t" r="r" b="b"/>
              <a:pathLst>
                <a:path w="60665" h="27514" extrusionOk="0">
                  <a:moveTo>
                    <a:pt x="0" y="0"/>
                  </a:moveTo>
                  <a:lnTo>
                    <a:pt x="0" y="1124"/>
                  </a:lnTo>
                  <a:lnTo>
                    <a:pt x="0" y="5728"/>
                  </a:lnTo>
                  <a:lnTo>
                    <a:pt x="0" y="6334"/>
                  </a:lnTo>
                  <a:cubicBezTo>
                    <a:pt x="375" y="6406"/>
                    <a:pt x="678" y="6549"/>
                    <a:pt x="1035" y="6620"/>
                  </a:cubicBezTo>
                  <a:cubicBezTo>
                    <a:pt x="3426" y="7369"/>
                    <a:pt x="5799" y="8119"/>
                    <a:pt x="8101" y="8850"/>
                  </a:cubicBezTo>
                  <a:cubicBezTo>
                    <a:pt x="12418" y="10188"/>
                    <a:pt x="16647" y="11527"/>
                    <a:pt x="20894" y="12936"/>
                  </a:cubicBezTo>
                  <a:cubicBezTo>
                    <a:pt x="24391" y="14060"/>
                    <a:pt x="27888" y="15327"/>
                    <a:pt x="31296" y="16665"/>
                  </a:cubicBezTo>
                  <a:cubicBezTo>
                    <a:pt x="34044" y="17700"/>
                    <a:pt x="36720" y="18896"/>
                    <a:pt x="39397" y="20162"/>
                  </a:cubicBezTo>
                  <a:cubicBezTo>
                    <a:pt x="41859" y="21411"/>
                    <a:pt x="44303" y="22536"/>
                    <a:pt x="46623" y="23945"/>
                  </a:cubicBezTo>
                  <a:cubicBezTo>
                    <a:pt x="47586" y="24623"/>
                    <a:pt x="48621" y="25283"/>
                    <a:pt x="49513" y="25872"/>
                  </a:cubicBezTo>
                  <a:cubicBezTo>
                    <a:pt x="50334" y="26407"/>
                    <a:pt x="51084" y="26996"/>
                    <a:pt x="51815" y="27514"/>
                  </a:cubicBezTo>
                  <a:lnTo>
                    <a:pt x="60665" y="27514"/>
                  </a:lnTo>
                  <a:cubicBezTo>
                    <a:pt x="60076" y="26996"/>
                    <a:pt x="59470" y="26479"/>
                    <a:pt x="58809" y="25961"/>
                  </a:cubicBezTo>
                  <a:cubicBezTo>
                    <a:pt x="56793" y="24320"/>
                    <a:pt x="54563" y="22750"/>
                    <a:pt x="52332" y="21340"/>
                  </a:cubicBezTo>
                  <a:cubicBezTo>
                    <a:pt x="49513" y="19627"/>
                    <a:pt x="46623" y="18075"/>
                    <a:pt x="43714" y="16362"/>
                  </a:cubicBezTo>
                  <a:cubicBezTo>
                    <a:pt x="43500" y="16291"/>
                    <a:pt x="43268" y="16219"/>
                    <a:pt x="43126" y="16148"/>
                  </a:cubicBezTo>
                  <a:cubicBezTo>
                    <a:pt x="41787" y="15541"/>
                    <a:pt x="40521" y="14952"/>
                    <a:pt x="39182" y="14364"/>
                  </a:cubicBezTo>
                  <a:cubicBezTo>
                    <a:pt x="37255" y="13543"/>
                    <a:pt x="35382" y="12722"/>
                    <a:pt x="33526" y="11901"/>
                  </a:cubicBezTo>
                  <a:cubicBezTo>
                    <a:pt x="31742" y="11152"/>
                    <a:pt x="29886" y="10563"/>
                    <a:pt x="28102" y="9903"/>
                  </a:cubicBezTo>
                  <a:cubicBezTo>
                    <a:pt x="27067" y="9528"/>
                    <a:pt x="26015" y="9154"/>
                    <a:pt x="24980" y="8779"/>
                  </a:cubicBezTo>
                  <a:cubicBezTo>
                    <a:pt x="23427" y="8190"/>
                    <a:pt x="21929" y="7673"/>
                    <a:pt x="20376" y="7066"/>
                  </a:cubicBezTo>
                  <a:cubicBezTo>
                    <a:pt x="17985" y="6334"/>
                    <a:pt x="15684" y="5585"/>
                    <a:pt x="13311" y="4764"/>
                  </a:cubicBezTo>
                  <a:cubicBezTo>
                    <a:pt x="12115" y="4390"/>
                    <a:pt x="11009" y="4015"/>
                    <a:pt x="9885" y="3569"/>
                  </a:cubicBezTo>
                  <a:cubicBezTo>
                    <a:pt x="8404" y="3051"/>
                    <a:pt x="6923" y="2534"/>
                    <a:pt x="5353" y="1945"/>
                  </a:cubicBezTo>
                  <a:cubicBezTo>
                    <a:pt x="3800" y="1428"/>
                    <a:pt x="2230" y="821"/>
                    <a:pt x="589" y="232"/>
                  </a:cubicBezTo>
                  <a:cubicBezTo>
                    <a:pt x="375" y="161"/>
                    <a:pt x="232" y="90"/>
                    <a:pt x="0" y="0"/>
                  </a:cubicBezTo>
                  <a:close/>
                </a:path>
              </a:pathLst>
            </a:custGeom>
            <a:solidFill>
              <a:srgbClr val="D62C5A"/>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4"/>
            <p:cNvSpPr/>
            <p:nvPr/>
          </p:nvSpPr>
          <p:spPr>
            <a:xfrm>
              <a:off x="0" y="4461573"/>
              <a:ext cx="1685834" cy="689091"/>
            </a:xfrm>
            <a:custGeom>
              <a:avLst/>
              <a:gdLst/>
              <a:ahLst/>
              <a:cxnLst/>
              <a:rect l="l" t="t" r="r" b="b"/>
              <a:pathLst>
                <a:path w="51816" h="21180" extrusionOk="0">
                  <a:moveTo>
                    <a:pt x="0" y="0"/>
                  </a:moveTo>
                  <a:lnTo>
                    <a:pt x="0" y="518"/>
                  </a:lnTo>
                  <a:lnTo>
                    <a:pt x="0" y="13454"/>
                  </a:lnTo>
                  <a:lnTo>
                    <a:pt x="0" y="13971"/>
                  </a:lnTo>
                  <a:cubicBezTo>
                    <a:pt x="1124" y="14185"/>
                    <a:pt x="2302" y="14346"/>
                    <a:pt x="3426" y="14631"/>
                  </a:cubicBezTo>
                  <a:cubicBezTo>
                    <a:pt x="5049" y="14935"/>
                    <a:pt x="6620" y="15381"/>
                    <a:pt x="8261" y="15755"/>
                  </a:cubicBezTo>
                  <a:cubicBezTo>
                    <a:pt x="8993" y="15898"/>
                    <a:pt x="9813" y="16130"/>
                    <a:pt x="10634" y="16344"/>
                  </a:cubicBezTo>
                  <a:cubicBezTo>
                    <a:pt x="12418" y="16790"/>
                    <a:pt x="14345" y="17308"/>
                    <a:pt x="16201" y="17843"/>
                  </a:cubicBezTo>
                  <a:cubicBezTo>
                    <a:pt x="17397" y="18129"/>
                    <a:pt x="18521" y="18575"/>
                    <a:pt x="19698" y="18949"/>
                  </a:cubicBezTo>
                  <a:cubicBezTo>
                    <a:pt x="20751" y="19253"/>
                    <a:pt x="21786" y="19627"/>
                    <a:pt x="22749" y="19984"/>
                  </a:cubicBezTo>
                  <a:cubicBezTo>
                    <a:pt x="23873" y="20430"/>
                    <a:pt x="24980" y="20805"/>
                    <a:pt x="26104" y="21180"/>
                  </a:cubicBezTo>
                  <a:lnTo>
                    <a:pt x="51815" y="21180"/>
                  </a:lnTo>
                  <a:cubicBezTo>
                    <a:pt x="51084" y="20662"/>
                    <a:pt x="50334" y="20073"/>
                    <a:pt x="49513" y="19538"/>
                  </a:cubicBezTo>
                  <a:cubicBezTo>
                    <a:pt x="48621" y="18949"/>
                    <a:pt x="47586" y="18289"/>
                    <a:pt x="46623" y="17611"/>
                  </a:cubicBezTo>
                  <a:cubicBezTo>
                    <a:pt x="44303" y="16202"/>
                    <a:pt x="41859" y="15077"/>
                    <a:pt x="39397" y="13828"/>
                  </a:cubicBezTo>
                  <a:cubicBezTo>
                    <a:pt x="36720" y="12562"/>
                    <a:pt x="34044" y="11366"/>
                    <a:pt x="31296" y="10331"/>
                  </a:cubicBezTo>
                  <a:cubicBezTo>
                    <a:pt x="27888" y="8993"/>
                    <a:pt x="24391" y="7726"/>
                    <a:pt x="20894" y="6602"/>
                  </a:cubicBezTo>
                  <a:cubicBezTo>
                    <a:pt x="16647" y="5193"/>
                    <a:pt x="12418" y="3854"/>
                    <a:pt x="8101" y="2516"/>
                  </a:cubicBezTo>
                  <a:cubicBezTo>
                    <a:pt x="5799" y="1785"/>
                    <a:pt x="3426" y="1035"/>
                    <a:pt x="1035" y="286"/>
                  </a:cubicBezTo>
                  <a:cubicBezTo>
                    <a:pt x="678" y="215"/>
                    <a:pt x="375" y="72"/>
                    <a:pt x="0" y="0"/>
                  </a:cubicBezTo>
                  <a:close/>
                </a:path>
              </a:pathLst>
            </a:custGeom>
            <a:solidFill>
              <a:srgbClr val="A12148"/>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4"/>
            <p:cNvSpPr/>
            <p:nvPr/>
          </p:nvSpPr>
          <p:spPr>
            <a:xfrm>
              <a:off x="0" y="4916110"/>
              <a:ext cx="849294" cy="234545"/>
            </a:xfrm>
            <a:custGeom>
              <a:avLst/>
              <a:gdLst/>
              <a:ahLst/>
              <a:cxnLst/>
              <a:rect l="l" t="t" r="r" b="b"/>
              <a:pathLst>
                <a:path w="26104" h="7209" extrusionOk="0">
                  <a:moveTo>
                    <a:pt x="0" y="0"/>
                  </a:moveTo>
                  <a:lnTo>
                    <a:pt x="0" y="1481"/>
                  </a:lnTo>
                  <a:lnTo>
                    <a:pt x="0" y="4764"/>
                  </a:lnTo>
                  <a:cubicBezTo>
                    <a:pt x="1338" y="4978"/>
                    <a:pt x="2748" y="5210"/>
                    <a:pt x="4086" y="5424"/>
                  </a:cubicBezTo>
                  <a:cubicBezTo>
                    <a:pt x="6834" y="5942"/>
                    <a:pt x="9510" y="6459"/>
                    <a:pt x="12276" y="7209"/>
                  </a:cubicBezTo>
                  <a:lnTo>
                    <a:pt x="26104" y="7209"/>
                  </a:lnTo>
                  <a:cubicBezTo>
                    <a:pt x="24980" y="6834"/>
                    <a:pt x="23873" y="6459"/>
                    <a:pt x="22749" y="6013"/>
                  </a:cubicBezTo>
                  <a:cubicBezTo>
                    <a:pt x="21786" y="5656"/>
                    <a:pt x="20751" y="5282"/>
                    <a:pt x="19698" y="4978"/>
                  </a:cubicBezTo>
                  <a:cubicBezTo>
                    <a:pt x="18521" y="4604"/>
                    <a:pt x="17397" y="4158"/>
                    <a:pt x="16201" y="3872"/>
                  </a:cubicBezTo>
                  <a:cubicBezTo>
                    <a:pt x="14345" y="3337"/>
                    <a:pt x="12418" y="2819"/>
                    <a:pt x="10634" y="2373"/>
                  </a:cubicBezTo>
                  <a:cubicBezTo>
                    <a:pt x="9813" y="2159"/>
                    <a:pt x="8993" y="1927"/>
                    <a:pt x="8261" y="1784"/>
                  </a:cubicBezTo>
                  <a:cubicBezTo>
                    <a:pt x="6620" y="1410"/>
                    <a:pt x="5049" y="964"/>
                    <a:pt x="3426" y="660"/>
                  </a:cubicBezTo>
                  <a:cubicBezTo>
                    <a:pt x="2302" y="375"/>
                    <a:pt x="1124" y="214"/>
                    <a:pt x="0" y="0"/>
                  </a:cubicBezTo>
                  <a:close/>
                </a:path>
              </a:pathLst>
            </a:custGeom>
            <a:solidFill>
              <a:srgbClr val="D11543"/>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4"/>
            <p:cNvSpPr/>
            <p:nvPr/>
          </p:nvSpPr>
          <p:spPr>
            <a:xfrm>
              <a:off x="0" y="5071104"/>
              <a:ext cx="399400" cy="79548"/>
            </a:xfrm>
            <a:custGeom>
              <a:avLst/>
              <a:gdLst/>
              <a:ahLst/>
              <a:cxnLst/>
              <a:rect l="l" t="t" r="r" b="b"/>
              <a:pathLst>
                <a:path w="12276" h="2445" extrusionOk="0">
                  <a:moveTo>
                    <a:pt x="0" y="0"/>
                  </a:moveTo>
                  <a:lnTo>
                    <a:pt x="0" y="732"/>
                  </a:lnTo>
                  <a:lnTo>
                    <a:pt x="0" y="1481"/>
                  </a:lnTo>
                  <a:lnTo>
                    <a:pt x="0" y="2445"/>
                  </a:lnTo>
                  <a:lnTo>
                    <a:pt x="12276" y="2445"/>
                  </a:lnTo>
                  <a:cubicBezTo>
                    <a:pt x="9510" y="1695"/>
                    <a:pt x="6834" y="1178"/>
                    <a:pt x="4086" y="660"/>
                  </a:cubicBezTo>
                  <a:cubicBezTo>
                    <a:pt x="2748" y="446"/>
                    <a:pt x="1338" y="214"/>
                    <a:pt x="0" y="0"/>
                  </a:cubicBezTo>
                  <a:close/>
                </a:path>
              </a:pathLst>
            </a:custGeom>
            <a:solidFill>
              <a:srgbClr val="D62C5A"/>
            </a:solidFill>
            <a:ln>
              <a:noFill/>
            </a:ln>
            <a:effectLst>
              <a:outerShdw blurRad="57150" dist="28575" dir="1296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hree Columns">
  <p:cSld name="TITLE_AND_BODY_1_1">
    <p:spTree>
      <p:nvGrpSpPr>
        <p:cNvPr id="1" name="Shape 216"/>
        <p:cNvGrpSpPr/>
        <p:nvPr/>
      </p:nvGrpSpPr>
      <p:grpSpPr>
        <a:xfrm>
          <a:off x="0" y="0"/>
          <a:ext cx="0" cy="0"/>
          <a:chOff x="0" y="0"/>
          <a:chExt cx="0" cy="0"/>
        </a:xfrm>
      </p:grpSpPr>
      <p:sp>
        <p:nvSpPr>
          <p:cNvPr id="217" name="Google Shape;217;p15"/>
          <p:cNvSpPr/>
          <p:nvPr/>
        </p:nvSpPr>
        <p:spPr>
          <a:xfrm>
            <a:off x="7287060" y="42424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5"/>
          <p:cNvSpPr/>
          <p:nvPr/>
        </p:nvSpPr>
        <p:spPr>
          <a:xfrm>
            <a:off x="8656373" y="4897120"/>
            <a:ext cx="485799" cy="247496"/>
          </a:xfrm>
          <a:custGeom>
            <a:avLst/>
            <a:gdLst/>
            <a:ahLst/>
            <a:cxnLst/>
            <a:rect l="l" t="t" r="r" b="b"/>
            <a:pathLst>
              <a:path w="15167" h="7727" extrusionOk="0">
                <a:moveTo>
                  <a:pt x="15166" y="1"/>
                </a:moveTo>
                <a:cubicBezTo>
                  <a:pt x="13828" y="447"/>
                  <a:pt x="12490" y="893"/>
                  <a:pt x="11080" y="1339"/>
                </a:cubicBezTo>
                <a:cubicBezTo>
                  <a:pt x="9956" y="1785"/>
                  <a:pt x="8921" y="2374"/>
                  <a:pt x="7815" y="2820"/>
                </a:cubicBezTo>
                <a:cubicBezTo>
                  <a:pt x="5728" y="3712"/>
                  <a:pt x="3872" y="4907"/>
                  <a:pt x="2016" y="6174"/>
                </a:cubicBezTo>
                <a:cubicBezTo>
                  <a:pt x="1338" y="6692"/>
                  <a:pt x="678" y="7209"/>
                  <a:pt x="0" y="7727"/>
                </a:cubicBezTo>
                <a:lnTo>
                  <a:pt x="15166" y="7727"/>
                </a:lnTo>
                <a:lnTo>
                  <a:pt x="15166" y="1"/>
                </a:lnTo>
                <a:close/>
              </a:path>
            </a:pathLst>
          </a:custGeom>
          <a:solidFill>
            <a:srgbClr val="58113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5"/>
          <p:cNvSpPr/>
          <p:nvPr/>
        </p:nvSpPr>
        <p:spPr>
          <a:xfrm>
            <a:off x="7853990" y="4437649"/>
            <a:ext cx="1288183" cy="706966"/>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5"/>
          <p:cNvSpPr txBox="1">
            <a:spLocks noGrp="1"/>
          </p:cNvSpPr>
          <p:nvPr>
            <p:ph type="title"/>
          </p:nvPr>
        </p:nvSpPr>
        <p:spPr>
          <a:xfrm>
            <a:off x="903075"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21" name="Google Shape;221;p15"/>
          <p:cNvSpPr txBox="1">
            <a:spLocks noGrp="1"/>
          </p:cNvSpPr>
          <p:nvPr>
            <p:ph type="subTitle" idx="1"/>
          </p:nvPr>
        </p:nvSpPr>
        <p:spPr>
          <a:xfrm>
            <a:off x="903075"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2" name="Google Shape;222;p15"/>
          <p:cNvSpPr txBox="1">
            <a:spLocks noGrp="1"/>
          </p:cNvSpPr>
          <p:nvPr>
            <p:ph type="title" idx="2"/>
          </p:nvPr>
        </p:nvSpPr>
        <p:spPr>
          <a:xfrm>
            <a:off x="3531150"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23" name="Google Shape;223;p15"/>
          <p:cNvSpPr txBox="1">
            <a:spLocks noGrp="1"/>
          </p:cNvSpPr>
          <p:nvPr>
            <p:ph type="subTitle" idx="3"/>
          </p:nvPr>
        </p:nvSpPr>
        <p:spPr>
          <a:xfrm>
            <a:off x="3531150"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4" name="Google Shape;224;p15"/>
          <p:cNvSpPr txBox="1">
            <a:spLocks noGrp="1"/>
          </p:cNvSpPr>
          <p:nvPr>
            <p:ph type="title" idx="4"/>
          </p:nvPr>
        </p:nvSpPr>
        <p:spPr>
          <a:xfrm>
            <a:off x="6159225" y="3030300"/>
            <a:ext cx="2081700" cy="686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solidFill>
                  <a:srgbClr val="FFFFFF"/>
                </a:solidFill>
              </a:defRPr>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25" name="Google Shape;225;p15"/>
          <p:cNvSpPr txBox="1">
            <a:spLocks noGrp="1"/>
          </p:cNvSpPr>
          <p:nvPr>
            <p:ph type="subTitle" idx="5"/>
          </p:nvPr>
        </p:nvSpPr>
        <p:spPr>
          <a:xfrm>
            <a:off x="6159225" y="366560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solidFill>
                  <a:srgbClr val="FFFFFF"/>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6" name="Google Shape;226;p15"/>
          <p:cNvSpPr txBox="1">
            <a:spLocks noGrp="1"/>
          </p:cNvSpPr>
          <p:nvPr>
            <p:ph type="title" idx="6"/>
          </p:nvPr>
        </p:nvSpPr>
        <p:spPr>
          <a:xfrm>
            <a:off x="311700" y="370001"/>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solidFill>
                  <a:srgbClr val="FFFFFF"/>
                </a:solidFill>
              </a:defRPr>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27" name="Google Shape;227;p15"/>
          <p:cNvSpPr/>
          <p:nvPr/>
        </p:nvSpPr>
        <p:spPr>
          <a:xfrm>
            <a:off x="-1848" y="4844558"/>
            <a:ext cx="4580" cy="300057"/>
          </a:xfrm>
          <a:custGeom>
            <a:avLst/>
            <a:gdLst/>
            <a:ahLst/>
            <a:cxnLst/>
            <a:rect l="l" t="t" r="r" b="b"/>
            <a:pathLst>
              <a:path w="143" h="9368" extrusionOk="0">
                <a:moveTo>
                  <a:pt x="0" y="0"/>
                </a:moveTo>
                <a:lnTo>
                  <a:pt x="0" y="9368"/>
                </a:lnTo>
                <a:lnTo>
                  <a:pt x="143" y="9368"/>
                </a:lnTo>
                <a:lnTo>
                  <a:pt x="143" y="0"/>
                </a:lnTo>
                <a:close/>
              </a:path>
            </a:pathLst>
          </a:custGeom>
          <a:solidFill>
            <a:srgbClr val="9E32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5"/>
          <p:cNvSpPr/>
          <p:nvPr/>
        </p:nvSpPr>
        <p:spPr>
          <a:xfrm>
            <a:off x="2700" y="4772171"/>
            <a:ext cx="2791254" cy="372445"/>
          </a:xfrm>
          <a:custGeom>
            <a:avLst/>
            <a:gdLst/>
            <a:ahLst/>
            <a:cxnLst/>
            <a:rect l="l" t="t" r="r" b="b"/>
            <a:pathLst>
              <a:path w="87145" h="11628" extrusionOk="0">
                <a:moveTo>
                  <a:pt x="46888" y="0"/>
                </a:moveTo>
                <a:cubicBezTo>
                  <a:pt x="46456" y="0"/>
                  <a:pt x="46022" y="9"/>
                  <a:pt x="45589" y="30"/>
                </a:cubicBezTo>
                <a:cubicBezTo>
                  <a:pt x="43644" y="30"/>
                  <a:pt x="41788" y="262"/>
                  <a:pt x="39861" y="262"/>
                </a:cubicBezTo>
                <a:cubicBezTo>
                  <a:pt x="36810" y="262"/>
                  <a:pt x="33830" y="476"/>
                  <a:pt x="30869" y="708"/>
                </a:cubicBezTo>
                <a:cubicBezTo>
                  <a:pt x="29816" y="779"/>
                  <a:pt x="28781" y="851"/>
                  <a:pt x="27746" y="922"/>
                </a:cubicBezTo>
                <a:cubicBezTo>
                  <a:pt x="26319" y="993"/>
                  <a:pt x="24980" y="1065"/>
                  <a:pt x="23571" y="1154"/>
                </a:cubicBezTo>
                <a:cubicBezTo>
                  <a:pt x="21412" y="1297"/>
                  <a:pt x="19342" y="1439"/>
                  <a:pt x="17183" y="1511"/>
                </a:cubicBezTo>
                <a:cubicBezTo>
                  <a:pt x="15845" y="1600"/>
                  <a:pt x="14507" y="1671"/>
                  <a:pt x="13240" y="1743"/>
                </a:cubicBezTo>
                <a:cubicBezTo>
                  <a:pt x="11081" y="1886"/>
                  <a:pt x="8922" y="2046"/>
                  <a:pt x="6781" y="2118"/>
                </a:cubicBezTo>
                <a:cubicBezTo>
                  <a:pt x="4551" y="2189"/>
                  <a:pt x="2231" y="2260"/>
                  <a:pt x="1" y="2260"/>
                </a:cubicBezTo>
                <a:lnTo>
                  <a:pt x="1" y="11628"/>
                </a:lnTo>
                <a:lnTo>
                  <a:pt x="87144" y="11628"/>
                </a:lnTo>
                <a:cubicBezTo>
                  <a:pt x="85503" y="10521"/>
                  <a:pt x="83861" y="9397"/>
                  <a:pt x="82166" y="8362"/>
                </a:cubicBezTo>
                <a:cubicBezTo>
                  <a:pt x="79632" y="6792"/>
                  <a:pt x="77027" y="5525"/>
                  <a:pt x="74351" y="4419"/>
                </a:cubicBezTo>
                <a:cubicBezTo>
                  <a:pt x="72192" y="3527"/>
                  <a:pt x="70033" y="2849"/>
                  <a:pt x="67803" y="2189"/>
                </a:cubicBezTo>
                <a:cubicBezTo>
                  <a:pt x="66911" y="1957"/>
                  <a:pt x="66108" y="1743"/>
                  <a:pt x="65126" y="1600"/>
                </a:cubicBezTo>
                <a:cubicBezTo>
                  <a:pt x="63057" y="1225"/>
                  <a:pt x="60969" y="851"/>
                  <a:pt x="58810" y="619"/>
                </a:cubicBezTo>
                <a:cubicBezTo>
                  <a:pt x="57401" y="476"/>
                  <a:pt x="56062" y="405"/>
                  <a:pt x="54653" y="262"/>
                </a:cubicBezTo>
                <a:cubicBezTo>
                  <a:pt x="53083" y="173"/>
                  <a:pt x="51530" y="101"/>
                  <a:pt x="49960" y="101"/>
                </a:cubicBezTo>
                <a:cubicBezTo>
                  <a:pt x="48963" y="51"/>
                  <a:pt x="47931" y="0"/>
                  <a:pt x="46888" y="0"/>
                </a:cubicBezTo>
                <a:close/>
              </a:path>
            </a:pathLst>
          </a:custGeom>
          <a:solidFill>
            <a:srgbClr val="A121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5"/>
          <p:cNvSpPr/>
          <p:nvPr/>
        </p:nvSpPr>
        <p:spPr>
          <a:xfrm>
            <a:off x="-1848" y="1110"/>
            <a:ext cx="2107702" cy="702386"/>
          </a:xfrm>
          <a:custGeom>
            <a:avLst/>
            <a:gdLst/>
            <a:ahLst/>
            <a:cxnLst/>
            <a:rect l="l" t="t" r="r" b="b"/>
            <a:pathLst>
              <a:path w="65804" h="21929" extrusionOk="0">
                <a:moveTo>
                  <a:pt x="52190" y="0"/>
                </a:moveTo>
                <a:cubicBezTo>
                  <a:pt x="51440" y="1124"/>
                  <a:pt x="50548" y="2159"/>
                  <a:pt x="49585" y="3122"/>
                </a:cubicBezTo>
                <a:cubicBezTo>
                  <a:pt x="48621" y="4157"/>
                  <a:pt x="47586" y="5139"/>
                  <a:pt x="46391" y="6102"/>
                </a:cubicBezTo>
                <a:cubicBezTo>
                  <a:pt x="42608" y="9153"/>
                  <a:pt x="38219" y="11294"/>
                  <a:pt x="33455" y="12865"/>
                </a:cubicBezTo>
                <a:cubicBezTo>
                  <a:pt x="30921" y="13614"/>
                  <a:pt x="28334" y="14060"/>
                  <a:pt x="25729" y="14417"/>
                </a:cubicBezTo>
                <a:cubicBezTo>
                  <a:pt x="22749" y="14792"/>
                  <a:pt x="19698" y="14952"/>
                  <a:pt x="16647" y="14952"/>
                </a:cubicBezTo>
                <a:cubicBezTo>
                  <a:pt x="15095" y="14863"/>
                  <a:pt x="13453" y="14792"/>
                  <a:pt x="11901" y="14649"/>
                </a:cubicBezTo>
                <a:cubicBezTo>
                  <a:pt x="9813" y="14417"/>
                  <a:pt x="7654" y="14203"/>
                  <a:pt x="5496" y="13899"/>
                </a:cubicBezTo>
                <a:cubicBezTo>
                  <a:pt x="4318" y="13757"/>
                  <a:pt x="3194" y="13453"/>
                  <a:pt x="2016" y="13239"/>
                </a:cubicBezTo>
                <a:cubicBezTo>
                  <a:pt x="1410" y="13079"/>
                  <a:pt x="749" y="13007"/>
                  <a:pt x="143" y="12865"/>
                </a:cubicBezTo>
                <a:lnTo>
                  <a:pt x="0" y="12865"/>
                </a:lnTo>
                <a:lnTo>
                  <a:pt x="0" y="19484"/>
                </a:lnTo>
                <a:lnTo>
                  <a:pt x="0" y="19556"/>
                </a:lnTo>
                <a:cubicBezTo>
                  <a:pt x="71" y="19627"/>
                  <a:pt x="71" y="19627"/>
                  <a:pt x="143" y="19627"/>
                </a:cubicBezTo>
                <a:cubicBezTo>
                  <a:pt x="1856" y="19930"/>
                  <a:pt x="3569" y="20305"/>
                  <a:pt x="5281" y="20590"/>
                </a:cubicBezTo>
                <a:cubicBezTo>
                  <a:pt x="7726" y="21036"/>
                  <a:pt x="10188" y="21268"/>
                  <a:pt x="12633" y="21483"/>
                </a:cubicBezTo>
                <a:cubicBezTo>
                  <a:pt x="14952" y="21714"/>
                  <a:pt x="17325" y="21857"/>
                  <a:pt x="19627" y="21929"/>
                </a:cubicBezTo>
                <a:cubicBezTo>
                  <a:pt x="20662" y="21929"/>
                  <a:pt x="21643" y="21929"/>
                  <a:pt x="22607" y="21857"/>
                </a:cubicBezTo>
                <a:cubicBezTo>
                  <a:pt x="25800" y="21857"/>
                  <a:pt x="28923" y="21554"/>
                  <a:pt x="32045" y="20965"/>
                </a:cubicBezTo>
                <a:cubicBezTo>
                  <a:pt x="34490" y="20519"/>
                  <a:pt x="37023" y="20002"/>
                  <a:pt x="39397" y="19252"/>
                </a:cubicBezTo>
                <a:cubicBezTo>
                  <a:pt x="42448" y="18289"/>
                  <a:pt x="45356" y="17093"/>
                  <a:pt x="48032" y="15541"/>
                </a:cubicBezTo>
                <a:cubicBezTo>
                  <a:pt x="49959" y="14417"/>
                  <a:pt x="51976" y="13311"/>
                  <a:pt x="53831" y="12044"/>
                </a:cubicBezTo>
                <a:cubicBezTo>
                  <a:pt x="55241" y="11080"/>
                  <a:pt x="56508" y="9956"/>
                  <a:pt x="57774" y="8921"/>
                </a:cubicBezTo>
                <a:cubicBezTo>
                  <a:pt x="60362" y="6834"/>
                  <a:pt x="62521" y="4389"/>
                  <a:pt x="64537" y="1713"/>
                </a:cubicBezTo>
                <a:cubicBezTo>
                  <a:pt x="64983" y="1124"/>
                  <a:pt x="65358" y="589"/>
                  <a:pt x="6580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5"/>
          <p:cNvSpPr/>
          <p:nvPr/>
        </p:nvSpPr>
        <p:spPr>
          <a:xfrm>
            <a:off x="-1848" y="1110"/>
            <a:ext cx="1671646" cy="478945"/>
          </a:xfrm>
          <a:custGeom>
            <a:avLst/>
            <a:gdLst/>
            <a:ahLst/>
            <a:cxnLst/>
            <a:rect l="l" t="t" r="r" b="b"/>
            <a:pathLst>
              <a:path w="52190" h="14953" extrusionOk="0">
                <a:moveTo>
                  <a:pt x="0" y="0"/>
                </a:moveTo>
                <a:lnTo>
                  <a:pt x="0" y="12115"/>
                </a:lnTo>
                <a:lnTo>
                  <a:pt x="0" y="12276"/>
                </a:lnTo>
                <a:lnTo>
                  <a:pt x="0" y="12865"/>
                </a:lnTo>
                <a:lnTo>
                  <a:pt x="143" y="12865"/>
                </a:lnTo>
                <a:cubicBezTo>
                  <a:pt x="749" y="13007"/>
                  <a:pt x="1410" y="13079"/>
                  <a:pt x="2016" y="13239"/>
                </a:cubicBezTo>
                <a:cubicBezTo>
                  <a:pt x="3194" y="13453"/>
                  <a:pt x="4318" y="13757"/>
                  <a:pt x="5496" y="13899"/>
                </a:cubicBezTo>
                <a:cubicBezTo>
                  <a:pt x="7654" y="14203"/>
                  <a:pt x="9813" y="14417"/>
                  <a:pt x="11901" y="14649"/>
                </a:cubicBezTo>
                <a:cubicBezTo>
                  <a:pt x="13453" y="14792"/>
                  <a:pt x="15095" y="14863"/>
                  <a:pt x="16647" y="14952"/>
                </a:cubicBezTo>
                <a:cubicBezTo>
                  <a:pt x="19698" y="14952"/>
                  <a:pt x="22749" y="14792"/>
                  <a:pt x="25729" y="14417"/>
                </a:cubicBezTo>
                <a:cubicBezTo>
                  <a:pt x="28334" y="14060"/>
                  <a:pt x="30921" y="13614"/>
                  <a:pt x="33455" y="12865"/>
                </a:cubicBezTo>
                <a:cubicBezTo>
                  <a:pt x="38219" y="11294"/>
                  <a:pt x="42608" y="9153"/>
                  <a:pt x="46391" y="6102"/>
                </a:cubicBezTo>
                <a:cubicBezTo>
                  <a:pt x="47586" y="5139"/>
                  <a:pt x="48621" y="4157"/>
                  <a:pt x="49585" y="3122"/>
                </a:cubicBezTo>
                <a:cubicBezTo>
                  <a:pt x="50548" y="2159"/>
                  <a:pt x="51440" y="1124"/>
                  <a:pt x="52190"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Four Columns ">
  <p:cSld name="TITLE_AND_BODY_1_1_1">
    <p:spTree>
      <p:nvGrpSpPr>
        <p:cNvPr id="1" name="Shape 231"/>
        <p:cNvGrpSpPr/>
        <p:nvPr/>
      </p:nvGrpSpPr>
      <p:grpSpPr>
        <a:xfrm>
          <a:off x="0" y="0"/>
          <a:ext cx="0" cy="0"/>
          <a:chOff x="0" y="0"/>
          <a:chExt cx="0" cy="0"/>
        </a:xfrm>
      </p:grpSpPr>
      <p:sp>
        <p:nvSpPr>
          <p:cNvPr id="232" name="Google Shape;232;p16"/>
          <p:cNvSpPr txBox="1">
            <a:spLocks noGrp="1"/>
          </p:cNvSpPr>
          <p:nvPr>
            <p:ph type="title"/>
          </p:nvPr>
        </p:nvSpPr>
        <p:spPr>
          <a:xfrm>
            <a:off x="715825"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33" name="Google Shape;233;p16"/>
          <p:cNvSpPr txBox="1">
            <a:spLocks noGrp="1"/>
          </p:cNvSpPr>
          <p:nvPr>
            <p:ph type="subTitle" idx="1"/>
          </p:nvPr>
        </p:nvSpPr>
        <p:spPr>
          <a:xfrm>
            <a:off x="715825"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34" name="Google Shape;234;p16"/>
          <p:cNvSpPr txBox="1">
            <a:spLocks noGrp="1"/>
          </p:cNvSpPr>
          <p:nvPr>
            <p:ph type="title" idx="2"/>
          </p:nvPr>
        </p:nvSpPr>
        <p:spPr>
          <a:xfrm>
            <a:off x="713225" y="40179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35" name="Google Shape;235;p16"/>
          <p:cNvSpPr txBox="1">
            <a:spLocks noGrp="1"/>
          </p:cNvSpPr>
          <p:nvPr>
            <p:ph type="title" idx="3"/>
          </p:nvPr>
        </p:nvSpPr>
        <p:spPr>
          <a:xfrm>
            <a:off x="2687500"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36" name="Google Shape;236;p16"/>
          <p:cNvSpPr txBox="1">
            <a:spLocks noGrp="1"/>
          </p:cNvSpPr>
          <p:nvPr>
            <p:ph type="subTitle" idx="4"/>
          </p:nvPr>
        </p:nvSpPr>
        <p:spPr>
          <a:xfrm>
            <a:off x="2687500"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37" name="Google Shape;237;p16"/>
          <p:cNvSpPr txBox="1">
            <a:spLocks noGrp="1"/>
          </p:cNvSpPr>
          <p:nvPr>
            <p:ph type="title" idx="5"/>
          </p:nvPr>
        </p:nvSpPr>
        <p:spPr>
          <a:xfrm>
            <a:off x="4659175"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38" name="Google Shape;238;p16"/>
          <p:cNvSpPr txBox="1">
            <a:spLocks noGrp="1"/>
          </p:cNvSpPr>
          <p:nvPr>
            <p:ph type="subTitle" idx="6"/>
          </p:nvPr>
        </p:nvSpPr>
        <p:spPr>
          <a:xfrm>
            <a:off x="4659175" y="2838804"/>
            <a:ext cx="1797300" cy="855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39" name="Google Shape;239;p16"/>
          <p:cNvSpPr txBox="1">
            <a:spLocks noGrp="1"/>
          </p:cNvSpPr>
          <p:nvPr>
            <p:ph type="title" idx="7"/>
          </p:nvPr>
        </p:nvSpPr>
        <p:spPr>
          <a:xfrm>
            <a:off x="6630850" y="2459100"/>
            <a:ext cx="17973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40" name="Google Shape;240;p16"/>
          <p:cNvSpPr txBox="1">
            <a:spLocks noGrp="1"/>
          </p:cNvSpPr>
          <p:nvPr>
            <p:ph type="subTitle" idx="8"/>
          </p:nvPr>
        </p:nvSpPr>
        <p:spPr>
          <a:xfrm>
            <a:off x="6630850" y="2838804"/>
            <a:ext cx="17973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41" name="Google Shape;241;p16"/>
          <p:cNvSpPr/>
          <p:nvPr/>
        </p:nvSpPr>
        <p:spPr>
          <a:xfrm>
            <a:off x="4497835" y="5158706"/>
            <a:ext cx="5197" cy="2309"/>
          </a:xfrm>
          <a:custGeom>
            <a:avLst/>
            <a:gdLst/>
            <a:ahLst/>
            <a:cxnLst/>
            <a:rect l="l" t="t" r="r" b="b"/>
            <a:pathLst>
              <a:path w="162" h="72" extrusionOk="0">
                <a:moveTo>
                  <a:pt x="161" y="0"/>
                </a:moveTo>
                <a:lnTo>
                  <a:pt x="1" y="71"/>
                </a:lnTo>
                <a:cubicBezTo>
                  <a:pt x="90" y="71"/>
                  <a:pt x="90" y="71"/>
                  <a:pt x="161"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6"/>
          <p:cNvSpPr/>
          <p:nvPr/>
        </p:nvSpPr>
        <p:spPr>
          <a:xfrm>
            <a:off x="4497835" y="5139814"/>
            <a:ext cx="5197" cy="2309"/>
          </a:xfrm>
          <a:custGeom>
            <a:avLst/>
            <a:gdLst/>
            <a:ahLst/>
            <a:cxnLst/>
            <a:rect l="l" t="t" r="r" b="b"/>
            <a:pathLst>
              <a:path w="162" h="72" extrusionOk="0">
                <a:moveTo>
                  <a:pt x="161" y="0"/>
                </a:moveTo>
                <a:lnTo>
                  <a:pt x="1" y="72"/>
                </a:lnTo>
                <a:cubicBezTo>
                  <a:pt x="90" y="72"/>
                  <a:pt x="90" y="72"/>
                  <a:pt x="161"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6"/>
          <p:cNvSpPr/>
          <p:nvPr/>
        </p:nvSpPr>
        <p:spPr>
          <a:xfrm>
            <a:off x="-6" y="1110"/>
            <a:ext cx="1617024" cy="1158966"/>
          </a:xfrm>
          <a:custGeom>
            <a:avLst/>
            <a:gdLst/>
            <a:ahLst/>
            <a:cxnLst/>
            <a:rect l="l" t="t" r="r" b="b"/>
            <a:pathLst>
              <a:path w="50406" h="36133" extrusionOk="0">
                <a:moveTo>
                  <a:pt x="37327" y="1"/>
                </a:moveTo>
                <a:cubicBezTo>
                  <a:pt x="36131" y="1785"/>
                  <a:pt x="34936" y="3569"/>
                  <a:pt x="33687" y="5354"/>
                </a:cubicBezTo>
                <a:cubicBezTo>
                  <a:pt x="31153" y="8833"/>
                  <a:pt x="28620" y="12402"/>
                  <a:pt x="25354" y="15613"/>
                </a:cubicBezTo>
                <a:cubicBezTo>
                  <a:pt x="23195" y="17844"/>
                  <a:pt x="20590" y="19913"/>
                  <a:pt x="17539" y="21555"/>
                </a:cubicBezTo>
                <a:cubicBezTo>
                  <a:pt x="17468" y="21626"/>
                  <a:pt x="17468" y="21626"/>
                  <a:pt x="17397" y="21626"/>
                </a:cubicBezTo>
                <a:cubicBezTo>
                  <a:pt x="17325" y="21698"/>
                  <a:pt x="17254" y="21698"/>
                  <a:pt x="17182" y="21769"/>
                </a:cubicBezTo>
                <a:cubicBezTo>
                  <a:pt x="13685" y="23642"/>
                  <a:pt x="9813" y="24677"/>
                  <a:pt x="5424" y="24981"/>
                </a:cubicBezTo>
                <a:cubicBezTo>
                  <a:pt x="4318" y="24981"/>
                  <a:pt x="3194" y="25052"/>
                  <a:pt x="2088" y="25052"/>
                </a:cubicBezTo>
                <a:cubicBezTo>
                  <a:pt x="1410" y="25052"/>
                  <a:pt x="678" y="25052"/>
                  <a:pt x="0" y="24981"/>
                </a:cubicBezTo>
                <a:lnTo>
                  <a:pt x="0" y="35151"/>
                </a:lnTo>
                <a:lnTo>
                  <a:pt x="0" y="36043"/>
                </a:lnTo>
                <a:cubicBezTo>
                  <a:pt x="71" y="36132"/>
                  <a:pt x="143" y="36132"/>
                  <a:pt x="303" y="36132"/>
                </a:cubicBezTo>
                <a:cubicBezTo>
                  <a:pt x="1124" y="36132"/>
                  <a:pt x="2016" y="36043"/>
                  <a:pt x="2980" y="35972"/>
                </a:cubicBezTo>
                <a:cubicBezTo>
                  <a:pt x="6691" y="35597"/>
                  <a:pt x="10491" y="35151"/>
                  <a:pt x="14131" y="34348"/>
                </a:cubicBezTo>
                <a:cubicBezTo>
                  <a:pt x="14417" y="34259"/>
                  <a:pt x="14720" y="34187"/>
                  <a:pt x="14952" y="34045"/>
                </a:cubicBezTo>
                <a:lnTo>
                  <a:pt x="15166" y="34045"/>
                </a:lnTo>
                <a:cubicBezTo>
                  <a:pt x="17914" y="33224"/>
                  <a:pt x="20662" y="32332"/>
                  <a:pt x="23267" y="31136"/>
                </a:cubicBezTo>
                <a:lnTo>
                  <a:pt x="23338" y="31136"/>
                </a:lnTo>
                <a:cubicBezTo>
                  <a:pt x="23427" y="31065"/>
                  <a:pt x="23499" y="31065"/>
                  <a:pt x="23570" y="30993"/>
                </a:cubicBezTo>
                <a:cubicBezTo>
                  <a:pt x="25800" y="30030"/>
                  <a:pt x="28174" y="29066"/>
                  <a:pt x="30261" y="27800"/>
                </a:cubicBezTo>
                <a:cubicBezTo>
                  <a:pt x="32349" y="26533"/>
                  <a:pt x="34204" y="25195"/>
                  <a:pt x="36131" y="23642"/>
                </a:cubicBezTo>
                <a:cubicBezTo>
                  <a:pt x="38665" y="21698"/>
                  <a:pt x="40824" y="19396"/>
                  <a:pt x="42680" y="16951"/>
                </a:cubicBezTo>
                <a:cubicBezTo>
                  <a:pt x="44535" y="14186"/>
                  <a:pt x="46177" y="11509"/>
                  <a:pt x="47515" y="8619"/>
                </a:cubicBezTo>
                <a:cubicBezTo>
                  <a:pt x="48104" y="7495"/>
                  <a:pt x="48693" y="6317"/>
                  <a:pt x="48996" y="4979"/>
                </a:cubicBezTo>
                <a:cubicBezTo>
                  <a:pt x="49585" y="3338"/>
                  <a:pt x="50031" y="1625"/>
                  <a:pt x="50405"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4" name="Google Shape;244;p16"/>
          <p:cNvGrpSpPr/>
          <p:nvPr/>
        </p:nvGrpSpPr>
        <p:grpSpPr>
          <a:xfrm>
            <a:off x="-6" y="1110"/>
            <a:ext cx="1197450" cy="803543"/>
            <a:chOff x="-6" y="1110"/>
            <a:chExt cx="1197450" cy="803543"/>
          </a:xfrm>
        </p:grpSpPr>
        <p:sp>
          <p:nvSpPr>
            <p:cNvPr id="245" name="Google Shape;245;p16"/>
            <p:cNvSpPr/>
            <p:nvPr/>
          </p:nvSpPr>
          <p:spPr>
            <a:xfrm>
              <a:off x="-6" y="1110"/>
              <a:ext cx="1197450" cy="803543"/>
            </a:xfrm>
            <a:custGeom>
              <a:avLst/>
              <a:gdLst/>
              <a:ahLst/>
              <a:cxnLst/>
              <a:rect l="l" t="t" r="r" b="b"/>
              <a:pathLst>
                <a:path w="37327" h="25052" extrusionOk="0">
                  <a:moveTo>
                    <a:pt x="25426" y="1"/>
                  </a:moveTo>
                  <a:cubicBezTo>
                    <a:pt x="22535" y="2231"/>
                    <a:pt x="19484" y="4158"/>
                    <a:pt x="16058" y="5871"/>
                  </a:cubicBezTo>
                  <a:cubicBezTo>
                    <a:pt x="14060" y="6763"/>
                    <a:pt x="11901" y="7655"/>
                    <a:pt x="9671" y="8387"/>
                  </a:cubicBezTo>
                  <a:cubicBezTo>
                    <a:pt x="6620" y="9511"/>
                    <a:pt x="3426" y="10403"/>
                    <a:pt x="0" y="10992"/>
                  </a:cubicBezTo>
                  <a:lnTo>
                    <a:pt x="0" y="23785"/>
                  </a:lnTo>
                  <a:lnTo>
                    <a:pt x="0" y="24981"/>
                  </a:lnTo>
                  <a:cubicBezTo>
                    <a:pt x="678" y="25052"/>
                    <a:pt x="1410" y="25052"/>
                    <a:pt x="2088" y="25052"/>
                  </a:cubicBezTo>
                  <a:cubicBezTo>
                    <a:pt x="3194" y="25052"/>
                    <a:pt x="4318" y="24981"/>
                    <a:pt x="5424" y="24981"/>
                  </a:cubicBezTo>
                  <a:cubicBezTo>
                    <a:pt x="9813" y="24677"/>
                    <a:pt x="13685" y="23642"/>
                    <a:pt x="17182" y="21769"/>
                  </a:cubicBezTo>
                  <a:cubicBezTo>
                    <a:pt x="17254" y="21698"/>
                    <a:pt x="17325" y="21698"/>
                    <a:pt x="17397" y="21626"/>
                  </a:cubicBezTo>
                  <a:cubicBezTo>
                    <a:pt x="17468" y="21626"/>
                    <a:pt x="17468" y="21626"/>
                    <a:pt x="17539" y="21555"/>
                  </a:cubicBezTo>
                  <a:cubicBezTo>
                    <a:pt x="20590" y="19913"/>
                    <a:pt x="23195" y="17844"/>
                    <a:pt x="25354" y="15613"/>
                  </a:cubicBezTo>
                  <a:cubicBezTo>
                    <a:pt x="28620" y="12402"/>
                    <a:pt x="31153" y="8833"/>
                    <a:pt x="33687" y="5354"/>
                  </a:cubicBezTo>
                  <a:cubicBezTo>
                    <a:pt x="34936" y="3569"/>
                    <a:pt x="36131" y="1785"/>
                    <a:pt x="37327"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6"/>
            <p:cNvSpPr/>
            <p:nvPr/>
          </p:nvSpPr>
          <p:spPr>
            <a:xfrm>
              <a:off x="-6" y="1110"/>
              <a:ext cx="815666" cy="352568"/>
            </a:xfrm>
            <a:custGeom>
              <a:avLst/>
              <a:gdLst/>
              <a:ahLst/>
              <a:cxnLst/>
              <a:rect l="l" t="t" r="r" b="b"/>
              <a:pathLst>
                <a:path w="25426" h="10992" extrusionOk="0">
                  <a:moveTo>
                    <a:pt x="13168" y="1"/>
                  </a:moveTo>
                  <a:cubicBezTo>
                    <a:pt x="11223" y="661"/>
                    <a:pt x="9296" y="1250"/>
                    <a:pt x="7369" y="1696"/>
                  </a:cubicBezTo>
                  <a:cubicBezTo>
                    <a:pt x="4835" y="2303"/>
                    <a:pt x="2373" y="2820"/>
                    <a:pt x="0" y="3338"/>
                  </a:cubicBezTo>
                  <a:lnTo>
                    <a:pt x="0" y="9814"/>
                  </a:lnTo>
                  <a:lnTo>
                    <a:pt x="0" y="10992"/>
                  </a:lnTo>
                  <a:cubicBezTo>
                    <a:pt x="3426" y="10403"/>
                    <a:pt x="6620" y="9511"/>
                    <a:pt x="9671" y="8387"/>
                  </a:cubicBezTo>
                  <a:cubicBezTo>
                    <a:pt x="11901" y="7655"/>
                    <a:pt x="14060" y="6763"/>
                    <a:pt x="16058" y="5871"/>
                  </a:cubicBezTo>
                  <a:cubicBezTo>
                    <a:pt x="19484" y="4158"/>
                    <a:pt x="22535" y="2231"/>
                    <a:pt x="25426"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6"/>
            <p:cNvSpPr/>
            <p:nvPr/>
          </p:nvSpPr>
          <p:spPr>
            <a:xfrm>
              <a:off x="-6" y="1110"/>
              <a:ext cx="422429" cy="107066"/>
            </a:xfrm>
            <a:custGeom>
              <a:avLst/>
              <a:gdLst/>
              <a:ahLst/>
              <a:cxnLst/>
              <a:rect l="l" t="t" r="r" b="b"/>
              <a:pathLst>
                <a:path w="13168" h="3338" extrusionOk="0">
                  <a:moveTo>
                    <a:pt x="0" y="1"/>
                  </a:moveTo>
                  <a:lnTo>
                    <a:pt x="0" y="2445"/>
                  </a:lnTo>
                  <a:lnTo>
                    <a:pt x="0" y="3338"/>
                  </a:lnTo>
                  <a:cubicBezTo>
                    <a:pt x="2373" y="2820"/>
                    <a:pt x="4835" y="2303"/>
                    <a:pt x="7369" y="1696"/>
                  </a:cubicBezTo>
                  <a:cubicBezTo>
                    <a:pt x="9296" y="1250"/>
                    <a:pt x="11223" y="661"/>
                    <a:pt x="13168"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8" name="Google Shape;248;p16"/>
          <p:cNvGrpSpPr/>
          <p:nvPr/>
        </p:nvGrpSpPr>
        <p:grpSpPr>
          <a:xfrm rot="-1399655">
            <a:off x="8097956" y="-843543"/>
            <a:ext cx="1267021" cy="2651468"/>
            <a:chOff x="8585854" y="208283"/>
            <a:chExt cx="574713" cy="3603241"/>
          </a:xfrm>
        </p:grpSpPr>
        <p:sp>
          <p:nvSpPr>
            <p:cNvPr id="249" name="Google Shape;249;p16"/>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6"/>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6"/>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6"/>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3" name="Google Shape;253;p16"/>
          <p:cNvGrpSpPr/>
          <p:nvPr/>
        </p:nvGrpSpPr>
        <p:grpSpPr>
          <a:xfrm>
            <a:off x="3789797" y="4402698"/>
            <a:ext cx="2754357" cy="756040"/>
            <a:chOff x="3789797" y="4402698"/>
            <a:chExt cx="2754357" cy="756040"/>
          </a:xfrm>
        </p:grpSpPr>
        <p:sp>
          <p:nvSpPr>
            <p:cNvPr id="254" name="Google Shape;254;p16"/>
            <p:cNvSpPr/>
            <p:nvPr/>
          </p:nvSpPr>
          <p:spPr>
            <a:xfrm>
              <a:off x="3789797" y="4402698"/>
              <a:ext cx="2754357" cy="737148"/>
            </a:xfrm>
            <a:custGeom>
              <a:avLst/>
              <a:gdLst/>
              <a:ahLst/>
              <a:cxnLst/>
              <a:rect l="l" t="t" r="r" b="b"/>
              <a:pathLst>
                <a:path w="85859" h="22982" extrusionOk="0">
                  <a:moveTo>
                    <a:pt x="35097" y="0"/>
                  </a:moveTo>
                  <a:cubicBezTo>
                    <a:pt x="33455" y="0"/>
                    <a:pt x="31671" y="71"/>
                    <a:pt x="29958" y="161"/>
                  </a:cubicBezTo>
                  <a:cubicBezTo>
                    <a:pt x="28245" y="232"/>
                    <a:pt x="26621" y="375"/>
                    <a:pt x="25051" y="678"/>
                  </a:cubicBezTo>
                  <a:cubicBezTo>
                    <a:pt x="22750" y="1196"/>
                    <a:pt x="20662" y="1784"/>
                    <a:pt x="18432" y="2462"/>
                  </a:cubicBezTo>
                  <a:cubicBezTo>
                    <a:pt x="13900" y="4086"/>
                    <a:pt x="10188" y="6691"/>
                    <a:pt x="7066" y="10117"/>
                  </a:cubicBezTo>
                  <a:cubicBezTo>
                    <a:pt x="6548" y="10706"/>
                    <a:pt x="6013" y="11223"/>
                    <a:pt x="5567" y="11830"/>
                  </a:cubicBezTo>
                  <a:cubicBezTo>
                    <a:pt x="4015" y="14060"/>
                    <a:pt x="2748" y="16433"/>
                    <a:pt x="1552" y="18895"/>
                  </a:cubicBezTo>
                  <a:cubicBezTo>
                    <a:pt x="1035" y="19930"/>
                    <a:pt x="660" y="20822"/>
                    <a:pt x="303" y="21857"/>
                  </a:cubicBezTo>
                  <a:lnTo>
                    <a:pt x="446" y="21857"/>
                  </a:lnTo>
                  <a:cubicBezTo>
                    <a:pt x="303" y="22232"/>
                    <a:pt x="143" y="22607"/>
                    <a:pt x="0" y="22981"/>
                  </a:cubicBezTo>
                  <a:lnTo>
                    <a:pt x="5942" y="22981"/>
                  </a:lnTo>
                  <a:cubicBezTo>
                    <a:pt x="6102" y="22607"/>
                    <a:pt x="6316" y="22232"/>
                    <a:pt x="6620" y="21857"/>
                  </a:cubicBezTo>
                  <a:cubicBezTo>
                    <a:pt x="7583" y="20144"/>
                    <a:pt x="8779" y="18592"/>
                    <a:pt x="9956" y="17111"/>
                  </a:cubicBezTo>
                  <a:cubicBezTo>
                    <a:pt x="11295" y="15541"/>
                    <a:pt x="12865" y="14060"/>
                    <a:pt x="14488" y="12793"/>
                  </a:cubicBezTo>
                  <a:cubicBezTo>
                    <a:pt x="15827" y="11669"/>
                    <a:pt x="17165" y="10777"/>
                    <a:pt x="18592" y="9885"/>
                  </a:cubicBezTo>
                  <a:cubicBezTo>
                    <a:pt x="20733" y="8779"/>
                    <a:pt x="22964" y="7815"/>
                    <a:pt x="25355" y="7066"/>
                  </a:cubicBezTo>
                  <a:cubicBezTo>
                    <a:pt x="26318" y="6852"/>
                    <a:pt x="27353" y="6620"/>
                    <a:pt x="28406" y="6406"/>
                  </a:cubicBezTo>
                  <a:cubicBezTo>
                    <a:pt x="30333" y="5959"/>
                    <a:pt x="32260" y="5656"/>
                    <a:pt x="34276" y="5585"/>
                  </a:cubicBezTo>
                  <a:cubicBezTo>
                    <a:pt x="35614" y="5585"/>
                    <a:pt x="36952" y="5424"/>
                    <a:pt x="38290" y="5424"/>
                  </a:cubicBezTo>
                  <a:lnTo>
                    <a:pt x="39325" y="5424"/>
                  </a:lnTo>
                  <a:cubicBezTo>
                    <a:pt x="40360" y="5585"/>
                    <a:pt x="41413" y="5656"/>
                    <a:pt x="42448" y="5728"/>
                  </a:cubicBezTo>
                  <a:cubicBezTo>
                    <a:pt x="45356" y="5799"/>
                    <a:pt x="48247" y="6406"/>
                    <a:pt x="51155" y="7066"/>
                  </a:cubicBezTo>
                  <a:cubicBezTo>
                    <a:pt x="53457" y="7744"/>
                    <a:pt x="55758" y="8404"/>
                    <a:pt x="57989" y="9296"/>
                  </a:cubicBezTo>
                  <a:cubicBezTo>
                    <a:pt x="60076" y="10331"/>
                    <a:pt x="62307" y="11223"/>
                    <a:pt x="64305" y="12276"/>
                  </a:cubicBezTo>
                  <a:cubicBezTo>
                    <a:pt x="66161" y="13168"/>
                    <a:pt x="68016" y="14131"/>
                    <a:pt x="69729" y="15238"/>
                  </a:cubicBezTo>
                  <a:cubicBezTo>
                    <a:pt x="72192" y="16736"/>
                    <a:pt x="74493" y="18217"/>
                    <a:pt x="76724" y="19859"/>
                  </a:cubicBezTo>
                  <a:cubicBezTo>
                    <a:pt x="77758" y="20448"/>
                    <a:pt x="78651" y="21126"/>
                    <a:pt x="79614" y="21857"/>
                  </a:cubicBezTo>
                  <a:cubicBezTo>
                    <a:pt x="80060" y="22232"/>
                    <a:pt x="80595" y="22607"/>
                    <a:pt x="81113" y="22981"/>
                  </a:cubicBezTo>
                  <a:lnTo>
                    <a:pt x="85574" y="22981"/>
                  </a:lnTo>
                  <a:cubicBezTo>
                    <a:pt x="85127" y="22607"/>
                    <a:pt x="84610" y="22232"/>
                    <a:pt x="84075" y="21857"/>
                  </a:cubicBezTo>
                  <a:lnTo>
                    <a:pt x="85859" y="21857"/>
                  </a:lnTo>
                  <a:cubicBezTo>
                    <a:pt x="85199" y="21268"/>
                    <a:pt x="84449" y="20751"/>
                    <a:pt x="83718" y="20144"/>
                  </a:cubicBezTo>
                  <a:cubicBezTo>
                    <a:pt x="79989" y="17397"/>
                    <a:pt x="76206" y="14506"/>
                    <a:pt x="72192" y="11972"/>
                  </a:cubicBezTo>
                  <a:cubicBezTo>
                    <a:pt x="67659" y="8921"/>
                    <a:pt x="62824" y="6477"/>
                    <a:pt x="57685" y="4461"/>
                  </a:cubicBezTo>
                  <a:cubicBezTo>
                    <a:pt x="55973" y="3729"/>
                    <a:pt x="54420" y="3194"/>
                    <a:pt x="52707" y="2676"/>
                  </a:cubicBezTo>
                  <a:cubicBezTo>
                    <a:pt x="51155" y="2230"/>
                    <a:pt x="49514" y="1784"/>
                    <a:pt x="47943" y="1410"/>
                  </a:cubicBezTo>
                  <a:cubicBezTo>
                    <a:pt x="45642" y="964"/>
                    <a:pt x="43269" y="446"/>
                    <a:pt x="40967" y="303"/>
                  </a:cubicBezTo>
                  <a:cubicBezTo>
                    <a:pt x="39111" y="161"/>
                    <a:pt x="37095" y="71"/>
                    <a:pt x="35097" y="0"/>
                  </a:cubicBezTo>
                  <a:close/>
                </a:path>
              </a:pathLst>
            </a:custGeom>
            <a:solidFill>
              <a:srgbClr val="A12148"/>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6"/>
            <p:cNvSpPr/>
            <p:nvPr/>
          </p:nvSpPr>
          <p:spPr>
            <a:xfrm>
              <a:off x="3980385" y="4576673"/>
              <a:ext cx="2411518" cy="582065"/>
            </a:xfrm>
            <a:custGeom>
              <a:avLst/>
              <a:gdLst/>
              <a:ahLst/>
              <a:cxnLst/>
              <a:rect l="l" t="t" r="r" b="b"/>
              <a:pathLst>
                <a:path w="75172" h="18147" extrusionOk="0">
                  <a:moveTo>
                    <a:pt x="32349" y="0"/>
                  </a:moveTo>
                  <a:cubicBezTo>
                    <a:pt x="31011" y="0"/>
                    <a:pt x="29673" y="161"/>
                    <a:pt x="28335" y="161"/>
                  </a:cubicBezTo>
                  <a:cubicBezTo>
                    <a:pt x="26319" y="232"/>
                    <a:pt x="24392" y="535"/>
                    <a:pt x="22465" y="982"/>
                  </a:cubicBezTo>
                  <a:cubicBezTo>
                    <a:pt x="21412" y="1196"/>
                    <a:pt x="20377" y="1428"/>
                    <a:pt x="19414" y="1642"/>
                  </a:cubicBezTo>
                  <a:cubicBezTo>
                    <a:pt x="17023" y="2391"/>
                    <a:pt x="14792" y="3355"/>
                    <a:pt x="12651" y="4461"/>
                  </a:cubicBezTo>
                  <a:cubicBezTo>
                    <a:pt x="11224" y="5353"/>
                    <a:pt x="9886" y="6245"/>
                    <a:pt x="8547" y="7369"/>
                  </a:cubicBezTo>
                  <a:cubicBezTo>
                    <a:pt x="6924" y="8636"/>
                    <a:pt x="5354" y="10117"/>
                    <a:pt x="4015" y="11687"/>
                  </a:cubicBezTo>
                  <a:cubicBezTo>
                    <a:pt x="2838" y="13168"/>
                    <a:pt x="1642" y="14720"/>
                    <a:pt x="679" y="16433"/>
                  </a:cubicBezTo>
                  <a:cubicBezTo>
                    <a:pt x="375" y="16808"/>
                    <a:pt x="161" y="17183"/>
                    <a:pt x="1" y="17557"/>
                  </a:cubicBezTo>
                  <a:lnTo>
                    <a:pt x="304" y="17557"/>
                  </a:lnTo>
                  <a:cubicBezTo>
                    <a:pt x="233" y="17700"/>
                    <a:pt x="161" y="17771"/>
                    <a:pt x="72" y="17932"/>
                  </a:cubicBezTo>
                  <a:cubicBezTo>
                    <a:pt x="72" y="18003"/>
                    <a:pt x="1" y="18075"/>
                    <a:pt x="1" y="18146"/>
                  </a:cubicBezTo>
                  <a:lnTo>
                    <a:pt x="10189" y="18146"/>
                  </a:lnTo>
                  <a:cubicBezTo>
                    <a:pt x="10260" y="18075"/>
                    <a:pt x="10332" y="18075"/>
                    <a:pt x="10332" y="18003"/>
                  </a:cubicBezTo>
                  <a:lnTo>
                    <a:pt x="10421" y="17932"/>
                  </a:lnTo>
                  <a:cubicBezTo>
                    <a:pt x="10564" y="17771"/>
                    <a:pt x="10706" y="17700"/>
                    <a:pt x="10778" y="17557"/>
                  </a:cubicBezTo>
                  <a:lnTo>
                    <a:pt x="10189" y="17557"/>
                  </a:lnTo>
                  <a:cubicBezTo>
                    <a:pt x="10260" y="17486"/>
                    <a:pt x="10332" y="17486"/>
                    <a:pt x="10332" y="17397"/>
                  </a:cubicBezTo>
                  <a:cubicBezTo>
                    <a:pt x="10706" y="17111"/>
                    <a:pt x="11010" y="16737"/>
                    <a:pt x="11384" y="16433"/>
                  </a:cubicBezTo>
                  <a:cubicBezTo>
                    <a:pt x="13240" y="14649"/>
                    <a:pt x="15167" y="12936"/>
                    <a:pt x="17397" y="11598"/>
                  </a:cubicBezTo>
                  <a:cubicBezTo>
                    <a:pt x="18450" y="11080"/>
                    <a:pt x="19556" y="10634"/>
                    <a:pt x="20591" y="10117"/>
                  </a:cubicBezTo>
                  <a:cubicBezTo>
                    <a:pt x="22161" y="9296"/>
                    <a:pt x="23874" y="8707"/>
                    <a:pt x="25498" y="8261"/>
                  </a:cubicBezTo>
                  <a:cubicBezTo>
                    <a:pt x="27371" y="7958"/>
                    <a:pt x="29066" y="7512"/>
                    <a:pt x="30940" y="7512"/>
                  </a:cubicBezTo>
                  <a:cubicBezTo>
                    <a:pt x="32118" y="7512"/>
                    <a:pt x="33384" y="7441"/>
                    <a:pt x="34580" y="7441"/>
                  </a:cubicBezTo>
                  <a:cubicBezTo>
                    <a:pt x="35169" y="7441"/>
                    <a:pt x="35847" y="7441"/>
                    <a:pt x="36435" y="7512"/>
                  </a:cubicBezTo>
                  <a:cubicBezTo>
                    <a:pt x="37399" y="7512"/>
                    <a:pt x="38523" y="7673"/>
                    <a:pt x="39629" y="7815"/>
                  </a:cubicBezTo>
                  <a:cubicBezTo>
                    <a:pt x="41110" y="8029"/>
                    <a:pt x="42609" y="8261"/>
                    <a:pt x="44019" y="8707"/>
                  </a:cubicBezTo>
                  <a:cubicBezTo>
                    <a:pt x="45731" y="9225"/>
                    <a:pt x="47516" y="9742"/>
                    <a:pt x="49229" y="10420"/>
                  </a:cubicBezTo>
                  <a:cubicBezTo>
                    <a:pt x="51370" y="11241"/>
                    <a:pt x="53529" y="12276"/>
                    <a:pt x="55616" y="13239"/>
                  </a:cubicBezTo>
                  <a:cubicBezTo>
                    <a:pt x="56955" y="13828"/>
                    <a:pt x="58150" y="14506"/>
                    <a:pt x="59328" y="15256"/>
                  </a:cubicBezTo>
                  <a:cubicBezTo>
                    <a:pt x="60006" y="15702"/>
                    <a:pt x="60666" y="16059"/>
                    <a:pt x="61272" y="16433"/>
                  </a:cubicBezTo>
                  <a:cubicBezTo>
                    <a:pt x="61933" y="16808"/>
                    <a:pt x="62521" y="17183"/>
                    <a:pt x="63128" y="17557"/>
                  </a:cubicBezTo>
                  <a:lnTo>
                    <a:pt x="62236" y="17557"/>
                  </a:lnTo>
                  <a:cubicBezTo>
                    <a:pt x="62379" y="17700"/>
                    <a:pt x="62611" y="17771"/>
                    <a:pt x="62753" y="17932"/>
                  </a:cubicBezTo>
                  <a:cubicBezTo>
                    <a:pt x="62896" y="18003"/>
                    <a:pt x="63057" y="18075"/>
                    <a:pt x="63128" y="18146"/>
                  </a:cubicBezTo>
                  <a:lnTo>
                    <a:pt x="75172" y="18146"/>
                  </a:lnTo>
                  <a:cubicBezTo>
                    <a:pt x="75100" y="18075"/>
                    <a:pt x="75011" y="18003"/>
                    <a:pt x="74869" y="17932"/>
                  </a:cubicBezTo>
                  <a:cubicBezTo>
                    <a:pt x="74726" y="17771"/>
                    <a:pt x="74565" y="17700"/>
                    <a:pt x="74422" y="17557"/>
                  </a:cubicBezTo>
                  <a:lnTo>
                    <a:pt x="75172" y="17557"/>
                  </a:lnTo>
                  <a:cubicBezTo>
                    <a:pt x="74654" y="17183"/>
                    <a:pt x="74119" y="16808"/>
                    <a:pt x="73673" y="16433"/>
                  </a:cubicBezTo>
                  <a:cubicBezTo>
                    <a:pt x="72710" y="15702"/>
                    <a:pt x="71817" y="15024"/>
                    <a:pt x="70783" y="14435"/>
                  </a:cubicBezTo>
                  <a:cubicBezTo>
                    <a:pt x="68552" y="12793"/>
                    <a:pt x="66251" y="11312"/>
                    <a:pt x="63788" y="9814"/>
                  </a:cubicBezTo>
                  <a:cubicBezTo>
                    <a:pt x="62075" y="8707"/>
                    <a:pt x="60220" y="7744"/>
                    <a:pt x="58364" y="6852"/>
                  </a:cubicBezTo>
                  <a:cubicBezTo>
                    <a:pt x="56366" y="5799"/>
                    <a:pt x="54135" y="4907"/>
                    <a:pt x="52048" y="3872"/>
                  </a:cubicBezTo>
                  <a:cubicBezTo>
                    <a:pt x="49817" y="2980"/>
                    <a:pt x="47516" y="2320"/>
                    <a:pt x="45214" y="1642"/>
                  </a:cubicBezTo>
                  <a:cubicBezTo>
                    <a:pt x="42306" y="982"/>
                    <a:pt x="39415" y="375"/>
                    <a:pt x="36507" y="304"/>
                  </a:cubicBezTo>
                  <a:cubicBezTo>
                    <a:pt x="35472" y="232"/>
                    <a:pt x="34419" y="161"/>
                    <a:pt x="33384" y="0"/>
                  </a:cubicBezTo>
                  <a:close/>
                </a:path>
              </a:pathLst>
            </a:custGeom>
            <a:solidFill>
              <a:srgbClr val="D11543"/>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6"/>
            <p:cNvSpPr/>
            <p:nvPr/>
          </p:nvSpPr>
          <p:spPr>
            <a:xfrm>
              <a:off x="4307216" y="4815311"/>
              <a:ext cx="1698347" cy="343427"/>
            </a:xfrm>
            <a:custGeom>
              <a:avLst/>
              <a:gdLst/>
              <a:ahLst/>
              <a:cxnLst/>
              <a:rect l="l" t="t" r="r" b="b"/>
              <a:pathLst>
                <a:path w="52941" h="10707" extrusionOk="0">
                  <a:moveTo>
                    <a:pt x="6103" y="10117"/>
                  </a:moveTo>
                  <a:lnTo>
                    <a:pt x="6103" y="10117"/>
                  </a:lnTo>
                  <a:cubicBezTo>
                    <a:pt x="6032" y="10189"/>
                    <a:pt x="6032" y="10189"/>
                    <a:pt x="5943" y="10189"/>
                  </a:cubicBezTo>
                  <a:lnTo>
                    <a:pt x="6103" y="10117"/>
                  </a:lnTo>
                  <a:close/>
                  <a:moveTo>
                    <a:pt x="24392" y="1"/>
                  </a:moveTo>
                  <a:cubicBezTo>
                    <a:pt x="23196" y="1"/>
                    <a:pt x="21930" y="72"/>
                    <a:pt x="20752" y="72"/>
                  </a:cubicBezTo>
                  <a:cubicBezTo>
                    <a:pt x="18878" y="72"/>
                    <a:pt x="17183" y="518"/>
                    <a:pt x="15310" y="821"/>
                  </a:cubicBezTo>
                  <a:cubicBezTo>
                    <a:pt x="13686" y="1267"/>
                    <a:pt x="11973" y="1856"/>
                    <a:pt x="10403" y="2677"/>
                  </a:cubicBezTo>
                  <a:cubicBezTo>
                    <a:pt x="9368" y="3194"/>
                    <a:pt x="8262" y="3640"/>
                    <a:pt x="7209" y="4158"/>
                  </a:cubicBezTo>
                  <a:cubicBezTo>
                    <a:pt x="4979" y="5496"/>
                    <a:pt x="3052" y="7209"/>
                    <a:pt x="1196" y="8993"/>
                  </a:cubicBezTo>
                  <a:cubicBezTo>
                    <a:pt x="822" y="9297"/>
                    <a:pt x="518" y="9671"/>
                    <a:pt x="144" y="9957"/>
                  </a:cubicBezTo>
                  <a:cubicBezTo>
                    <a:pt x="144" y="10046"/>
                    <a:pt x="72" y="10046"/>
                    <a:pt x="1" y="10117"/>
                  </a:cubicBezTo>
                  <a:lnTo>
                    <a:pt x="590" y="10117"/>
                  </a:lnTo>
                  <a:cubicBezTo>
                    <a:pt x="518" y="10260"/>
                    <a:pt x="376" y="10331"/>
                    <a:pt x="233" y="10492"/>
                  </a:cubicBezTo>
                  <a:lnTo>
                    <a:pt x="144" y="10563"/>
                  </a:lnTo>
                  <a:cubicBezTo>
                    <a:pt x="144" y="10635"/>
                    <a:pt x="72" y="10635"/>
                    <a:pt x="1" y="10706"/>
                  </a:cubicBezTo>
                  <a:lnTo>
                    <a:pt x="6103" y="10706"/>
                  </a:lnTo>
                  <a:cubicBezTo>
                    <a:pt x="6174" y="10635"/>
                    <a:pt x="6246" y="10563"/>
                    <a:pt x="6317" y="10492"/>
                  </a:cubicBezTo>
                  <a:cubicBezTo>
                    <a:pt x="6389" y="10403"/>
                    <a:pt x="6478" y="10403"/>
                    <a:pt x="6478" y="10331"/>
                  </a:cubicBezTo>
                  <a:cubicBezTo>
                    <a:pt x="6621" y="10260"/>
                    <a:pt x="6692" y="10189"/>
                    <a:pt x="6763" y="10117"/>
                  </a:cubicBezTo>
                  <a:lnTo>
                    <a:pt x="6103" y="10117"/>
                  </a:lnTo>
                  <a:cubicBezTo>
                    <a:pt x="6174" y="10046"/>
                    <a:pt x="6317" y="9957"/>
                    <a:pt x="6478" y="9743"/>
                  </a:cubicBezTo>
                  <a:cubicBezTo>
                    <a:pt x="6835" y="9439"/>
                    <a:pt x="7138" y="9225"/>
                    <a:pt x="7441" y="8993"/>
                  </a:cubicBezTo>
                  <a:cubicBezTo>
                    <a:pt x="8173" y="8333"/>
                    <a:pt x="8994" y="7816"/>
                    <a:pt x="9814" y="7280"/>
                  </a:cubicBezTo>
                  <a:cubicBezTo>
                    <a:pt x="12045" y="5799"/>
                    <a:pt x="14507" y="4836"/>
                    <a:pt x="17183" y="4158"/>
                  </a:cubicBezTo>
                  <a:cubicBezTo>
                    <a:pt x="19039" y="3640"/>
                    <a:pt x="21037" y="3355"/>
                    <a:pt x="23125" y="3266"/>
                  </a:cubicBezTo>
                  <a:lnTo>
                    <a:pt x="23874" y="3266"/>
                  </a:lnTo>
                  <a:cubicBezTo>
                    <a:pt x="26247" y="3266"/>
                    <a:pt x="28549" y="3569"/>
                    <a:pt x="30922" y="4015"/>
                  </a:cubicBezTo>
                  <a:cubicBezTo>
                    <a:pt x="31814" y="4158"/>
                    <a:pt x="32867" y="4461"/>
                    <a:pt x="33831" y="4836"/>
                  </a:cubicBezTo>
                  <a:cubicBezTo>
                    <a:pt x="36721" y="5585"/>
                    <a:pt x="39558" y="6834"/>
                    <a:pt x="42234" y="8101"/>
                  </a:cubicBezTo>
                  <a:cubicBezTo>
                    <a:pt x="43341" y="8619"/>
                    <a:pt x="43787" y="8779"/>
                    <a:pt x="44161" y="8993"/>
                  </a:cubicBezTo>
                  <a:cubicBezTo>
                    <a:pt x="44536" y="9154"/>
                    <a:pt x="44911" y="9368"/>
                    <a:pt x="46088" y="10117"/>
                  </a:cubicBezTo>
                  <a:lnTo>
                    <a:pt x="45125" y="10117"/>
                  </a:lnTo>
                  <a:cubicBezTo>
                    <a:pt x="45286" y="10189"/>
                    <a:pt x="45500" y="10331"/>
                    <a:pt x="45732" y="10492"/>
                  </a:cubicBezTo>
                  <a:cubicBezTo>
                    <a:pt x="45874" y="10563"/>
                    <a:pt x="45946" y="10635"/>
                    <a:pt x="46088" y="10706"/>
                  </a:cubicBezTo>
                  <a:lnTo>
                    <a:pt x="52940" y="10706"/>
                  </a:lnTo>
                  <a:cubicBezTo>
                    <a:pt x="52869" y="10635"/>
                    <a:pt x="52708" y="10563"/>
                    <a:pt x="52565" y="10492"/>
                  </a:cubicBezTo>
                  <a:cubicBezTo>
                    <a:pt x="52423" y="10331"/>
                    <a:pt x="52191" y="10260"/>
                    <a:pt x="52048" y="10117"/>
                  </a:cubicBezTo>
                  <a:lnTo>
                    <a:pt x="52940" y="10117"/>
                  </a:lnTo>
                  <a:cubicBezTo>
                    <a:pt x="52333" y="9743"/>
                    <a:pt x="51745" y="9368"/>
                    <a:pt x="51084" y="8993"/>
                  </a:cubicBezTo>
                  <a:cubicBezTo>
                    <a:pt x="50478" y="8619"/>
                    <a:pt x="49818" y="8262"/>
                    <a:pt x="49140" y="7816"/>
                  </a:cubicBezTo>
                  <a:cubicBezTo>
                    <a:pt x="47962" y="7066"/>
                    <a:pt x="46767" y="6388"/>
                    <a:pt x="45428" y="5799"/>
                  </a:cubicBezTo>
                  <a:cubicBezTo>
                    <a:pt x="43341" y="4836"/>
                    <a:pt x="41182" y="3801"/>
                    <a:pt x="39041" y="2980"/>
                  </a:cubicBezTo>
                  <a:cubicBezTo>
                    <a:pt x="37328" y="2302"/>
                    <a:pt x="35543" y="1785"/>
                    <a:pt x="33831" y="1267"/>
                  </a:cubicBezTo>
                  <a:cubicBezTo>
                    <a:pt x="32421" y="821"/>
                    <a:pt x="30922" y="589"/>
                    <a:pt x="29441" y="375"/>
                  </a:cubicBezTo>
                  <a:cubicBezTo>
                    <a:pt x="28335" y="233"/>
                    <a:pt x="27211" y="72"/>
                    <a:pt x="26247" y="72"/>
                  </a:cubicBezTo>
                  <a:cubicBezTo>
                    <a:pt x="25659" y="1"/>
                    <a:pt x="24981" y="1"/>
                    <a:pt x="24392" y="1"/>
                  </a:cubicBezTo>
                  <a:close/>
                </a:path>
              </a:pathLst>
            </a:custGeom>
            <a:solidFill>
              <a:srgbClr val="D62C5A"/>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6"/>
            <p:cNvSpPr/>
            <p:nvPr/>
          </p:nvSpPr>
          <p:spPr>
            <a:xfrm>
              <a:off x="4503000" y="4920036"/>
              <a:ext cx="1282751" cy="238702"/>
            </a:xfrm>
            <a:custGeom>
              <a:avLst/>
              <a:gdLst/>
              <a:ahLst/>
              <a:cxnLst/>
              <a:rect l="l" t="t" r="r" b="b"/>
              <a:pathLst>
                <a:path w="39986" h="7442" extrusionOk="0">
                  <a:moveTo>
                    <a:pt x="17022" y="1"/>
                  </a:moveTo>
                  <a:cubicBezTo>
                    <a:pt x="14934" y="90"/>
                    <a:pt x="12936" y="375"/>
                    <a:pt x="11080" y="893"/>
                  </a:cubicBezTo>
                  <a:cubicBezTo>
                    <a:pt x="8404" y="1571"/>
                    <a:pt x="5942" y="2534"/>
                    <a:pt x="3711" y="4015"/>
                  </a:cubicBezTo>
                  <a:cubicBezTo>
                    <a:pt x="2891" y="4551"/>
                    <a:pt x="2070" y="5068"/>
                    <a:pt x="1338" y="5728"/>
                  </a:cubicBezTo>
                  <a:cubicBezTo>
                    <a:pt x="1035" y="5960"/>
                    <a:pt x="732" y="6174"/>
                    <a:pt x="375" y="6478"/>
                  </a:cubicBezTo>
                  <a:cubicBezTo>
                    <a:pt x="214" y="6692"/>
                    <a:pt x="71" y="6781"/>
                    <a:pt x="0" y="6852"/>
                  </a:cubicBezTo>
                  <a:lnTo>
                    <a:pt x="660" y="6852"/>
                  </a:lnTo>
                  <a:cubicBezTo>
                    <a:pt x="589" y="6924"/>
                    <a:pt x="518" y="6995"/>
                    <a:pt x="375" y="7066"/>
                  </a:cubicBezTo>
                  <a:cubicBezTo>
                    <a:pt x="375" y="7138"/>
                    <a:pt x="286" y="7138"/>
                    <a:pt x="214" y="7227"/>
                  </a:cubicBezTo>
                  <a:cubicBezTo>
                    <a:pt x="143" y="7298"/>
                    <a:pt x="71" y="7370"/>
                    <a:pt x="0" y="7441"/>
                  </a:cubicBezTo>
                  <a:lnTo>
                    <a:pt x="39985" y="7441"/>
                  </a:lnTo>
                  <a:cubicBezTo>
                    <a:pt x="39843" y="7370"/>
                    <a:pt x="39771" y="7298"/>
                    <a:pt x="39629" y="7227"/>
                  </a:cubicBezTo>
                  <a:cubicBezTo>
                    <a:pt x="39397" y="7066"/>
                    <a:pt x="39183" y="6924"/>
                    <a:pt x="39022" y="6852"/>
                  </a:cubicBezTo>
                  <a:lnTo>
                    <a:pt x="39985" y="6852"/>
                  </a:lnTo>
                  <a:cubicBezTo>
                    <a:pt x="38808" y="6103"/>
                    <a:pt x="38433" y="5889"/>
                    <a:pt x="38058" y="5728"/>
                  </a:cubicBezTo>
                  <a:cubicBezTo>
                    <a:pt x="37684" y="5514"/>
                    <a:pt x="37238" y="5354"/>
                    <a:pt x="36131" y="4836"/>
                  </a:cubicBezTo>
                  <a:cubicBezTo>
                    <a:pt x="33455" y="3569"/>
                    <a:pt x="30618" y="2320"/>
                    <a:pt x="27728" y="1571"/>
                  </a:cubicBezTo>
                  <a:cubicBezTo>
                    <a:pt x="26764" y="1196"/>
                    <a:pt x="25711" y="893"/>
                    <a:pt x="24819" y="750"/>
                  </a:cubicBezTo>
                  <a:cubicBezTo>
                    <a:pt x="22446" y="304"/>
                    <a:pt x="20144" y="1"/>
                    <a:pt x="17771" y="1"/>
                  </a:cubicBezTo>
                  <a:close/>
                </a:path>
              </a:pathLst>
            </a:custGeom>
            <a:solidFill>
              <a:srgbClr val="D4596E"/>
            </a:solidFill>
            <a:ln>
              <a:noFill/>
            </a:ln>
            <a:effectLst>
              <a:outerShdw blurRad="57150" dist="38100" dir="1782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Design">
  <p:cSld name="CAPTION_ONLY_1">
    <p:spTree>
      <p:nvGrpSpPr>
        <p:cNvPr id="1" name="Shape 258"/>
        <p:cNvGrpSpPr/>
        <p:nvPr/>
      </p:nvGrpSpPr>
      <p:grpSpPr>
        <a:xfrm>
          <a:off x="0" y="0"/>
          <a:ext cx="0" cy="0"/>
          <a:chOff x="0" y="0"/>
          <a:chExt cx="0" cy="0"/>
        </a:xfrm>
      </p:grpSpPr>
      <p:sp>
        <p:nvSpPr>
          <p:cNvPr id="259" name="Google Shape;259;p17"/>
          <p:cNvSpPr txBox="1">
            <a:spLocks noGrp="1"/>
          </p:cNvSpPr>
          <p:nvPr>
            <p:ph type="title"/>
          </p:nvPr>
        </p:nvSpPr>
        <p:spPr>
          <a:xfrm>
            <a:off x="713225" y="36230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0" name="Google Shape;260;p17"/>
          <p:cNvSpPr/>
          <p:nvPr/>
        </p:nvSpPr>
        <p:spPr>
          <a:xfrm>
            <a:off x="713228" y="1237492"/>
            <a:ext cx="7717566" cy="4230290"/>
          </a:xfrm>
          <a:custGeom>
            <a:avLst/>
            <a:gdLst/>
            <a:ahLst/>
            <a:cxnLst/>
            <a:rect l="l" t="t" r="r" b="b"/>
            <a:pathLst>
              <a:path w="243322" h="133374" extrusionOk="0">
                <a:moveTo>
                  <a:pt x="240948" y="2391"/>
                </a:moveTo>
                <a:lnTo>
                  <a:pt x="240948" y="131001"/>
                </a:lnTo>
                <a:lnTo>
                  <a:pt x="2374" y="131001"/>
                </a:lnTo>
                <a:lnTo>
                  <a:pt x="2374" y="2391"/>
                </a:lnTo>
                <a:close/>
                <a:moveTo>
                  <a:pt x="1178" y="0"/>
                </a:moveTo>
                <a:cubicBezTo>
                  <a:pt x="518" y="0"/>
                  <a:pt x="1" y="535"/>
                  <a:pt x="1" y="1196"/>
                </a:cubicBezTo>
                <a:lnTo>
                  <a:pt x="1" y="132196"/>
                </a:lnTo>
                <a:cubicBezTo>
                  <a:pt x="1" y="132856"/>
                  <a:pt x="518" y="133374"/>
                  <a:pt x="1178" y="133374"/>
                </a:cubicBezTo>
                <a:lnTo>
                  <a:pt x="242143" y="133374"/>
                </a:lnTo>
                <a:cubicBezTo>
                  <a:pt x="242804" y="133374"/>
                  <a:pt x="243321" y="132856"/>
                  <a:pt x="243321" y="132196"/>
                </a:cubicBezTo>
                <a:lnTo>
                  <a:pt x="243321" y="1196"/>
                </a:lnTo>
                <a:cubicBezTo>
                  <a:pt x="243321" y="535"/>
                  <a:pt x="242804" y="0"/>
                  <a:pt x="24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1" name="Google Shape;261;p17"/>
          <p:cNvGrpSpPr/>
          <p:nvPr/>
        </p:nvGrpSpPr>
        <p:grpSpPr>
          <a:xfrm rot="5400000" flipH="1">
            <a:off x="7759400" y="3758897"/>
            <a:ext cx="1772668" cy="996545"/>
            <a:chOff x="0" y="0"/>
            <a:chExt cx="1803141" cy="810660"/>
          </a:xfrm>
        </p:grpSpPr>
        <p:sp>
          <p:nvSpPr>
            <p:cNvPr id="262" name="Google Shape;262;p17"/>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7"/>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7"/>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5" name="Google Shape;265;p17"/>
          <p:cNvGrpSpPr/>
          <p:nvPr/>
        </p:nvGrpSpPr>
        <p:grpSpPr>
          <a:xfrm>
            <a:off x="0" y="0"/>
            <a:ext cx="1803141" cy="810660"/>
            <a:chOff x="0" y="0"/>
            <a:chExt cx="1803141" cy="810660"/>
          </a:xfrm>
        </p:grpSpPr>
        <p:sp>
          <p:nvSpPr>
            <p:cNvPr id="266" name="Google Shape;266;p17"/>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7"/>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7"/>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 name="Google Shape;269;p17"/>
          <p:cNvGrpSpPr/>
          <p:nvPr/>
        </p:nvGrpSpPr>
        <p:grpSpPr>
          <a:xfrm>
            <a:off x="-1603263" y="4195676"/>
            <a:ext cx="3686752" cy="1007023"/>
            <a:chOff x="-1603263" y="4195676"/>
            <a:chExt cx="3686752" cy="1007023"/>
          </a:xfrm>
        </p:grpSpPr>
        <p:sp>
          <p:nvSpPr>
            <p:cNvPr id="270" name="Google Shape;270;p17"/>
            <p:cNvSpPr/>
            <p:nvPr/>
          </p:nvSpPr>
          <p:spPr>
            <a:xfrm flipH="1">
              <a:off x="-1603263" y="419567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7"/>
            <p:cNvSpPr/>
            <p:nvPr/>
          </p:nvSpPr>
          <p:spPr>
            <a:xfrm flipH="1">
              <a:off x="-1603263" y="437171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ree Numbers">
  <p:cSld name="BIG_NUMBER_1">
    <p:spTree>
      <p:nvGrpSpPr>
        <p:cNvPr id="1" name="Shape 272"/>
        <p:cNvGrpSpPr/>
        <p:nvPr/>
      </p:nvGrpSpPr>
      <p:grpSpPr>
        <a:xfrm>
          <a:off x="0" y="0"/>
          <a:ext cx="0" cy="0"/>
          <a:chOff x="0" y="0"/>
          <a:chExt cx="0" cy="0"/>
        </a:xfrm>
      </p:grpSpPr>
      <p:sp>
        <p:nvSpPr>
          <p:cNvPr id="273" name="Google Shape;273;p18"/>
          <p:cNvSpPr txBox="1">
            <a:spLocks noGrp="1"/>
          </p:cNvSpPr>
          <p:nvPr>
            <p:ph type="title" hasCustomPrompt="1"/>
          </p:nvPr>
        </p:nvSpPr>
        <p:spPr>
          <a:xfrm>
            <a:off x="5240838" y="521672"/>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4" name="Google Shape;274;p18"/>
          <p:cNvSpPr txBox="1">
            <a:spLocks noGrp="1"/>
          </p:cNvSpPr>
          <p:nvPr>
            <p:ph type="subTitle" idx="1"/>
          </p:nvPr>
        </p:nvSpPr>
        <p:spPr>
          <a:xfrm>
            <a:off x="5240838" y="1269597"/>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75" name="Google Shape;275;p18"/>
          <p:cNvSpPr txBox="1">
            <a:spLocks noGrp="1"/>
          </p:cNvSpPr>
          <p:nvPr>
            <p:ph type="title" idx="2" hasCustomPrompt="1"/>
          </p:nvPr>
        </p:nvSpPr>
        <p:spPr>
          <a:xfrm>
            <a:off x="5240838" y="3217247"/>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6" name="Google Shape;276;p18"/>
          <p:cNvSpPr txBox="1">
            <a:spLocks noGrp="1"/>
          </p:cNvSpPr>
          <p:nvPr>
            <p:ph type="subTitle" idx="3"/>
          </p:nvPr>
        </p:nvSpPr>
        <p:spPr>
          <a:xfrm>
            <a:off x="5240838" y="3965172"/>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77" name="Google Shape;277;p18"/>
          <p:cNvSpPr txBox="1">
            <a:spLocks noGrp="1"/>
          </p:cNvSpPr>
          <p:nvPr>
            <p:ph type="title" idx="4" hasCustomPrompt="1"/>
          </p:nvPr>
        </p:nvSpPr>
        <p:spPr>
          <a:xfrm>
            <a:off x="5240838" y="1869460"/>
            <a:ext cx="2624700" cy="826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500"/>
              <a:buNone/>
              <a:defRPr sz="5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78" name="Google Shape;278;p18"/>
          <p:cNvSpPr txBox="1">
            <a:spLocks noGrp="1"/>
          </p:cNvSpPr>
          <p:nvPr>
            <p:ph type="subTitle" idx="5"/>
          </p:nvPr>
        </p:nvSpPr>
        <p:spPr>
          <a:xfrm>
            <a:off x="5240838" y="2617385"/>
            <a:ext cx="2624700" cy="59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79" name="Google Shape;279;p18"/>
          <p:cNvSpPr/>
          <p:nvPr/>
        </p:nvSpPr>
        <p:spPr>
          <a:xfrm>
            <a:off x="6871258" y="-8771"/>
            <a:ext cx="2274034" cy="866988"/>
          </a:xfrm>
          <a:custGeom>
            <a:avLst/>
            <a:gdLst/>
            <a:ahLst/>
            <a:cxnLst/>
            <a:rect l="l" t="t" r="r" b="b"/>
            <a:pathLst>
              <a:path w="70997" h="27068" extrusionOk="0">
                <a:moveTo>
                  <a:pt x="0" y="0"/>
                </a:moveTo>
                <a:cubicBezTo>
                  <a:pt x="375" y="303"/>
                  <a:pt x="821" y="589"/>
                  <a:pt x="1267" y="821"/>
                </a:cubicBezTo>
                <a:cubicBezTo>
                  <a:pt x="3640" y="2302"/>
                  <a:pt x="6103" y="3711"/>
                  <a:pt x="8779" y="4532"/>
                </a:cubicBezTo>
                <a:cubicBezTo>
                  <a:pt x="10403" y="5049"/>
                  <a:pt x="12116" y="5585"/>
                  <a:pt x="13757" y="5942"/>
                </a:cubicBezTo>
                <a:cubicBezTo>
                  <a:pt x="15827" y="6477"/>
                  <a:pt x="17843" y="6994"/>
                  <a:pt x="19841" y="7440"/>
                </a:cubicBezTo>
                <a:cubicBezTo>
                  <a:pt x="21715" y="7886"/>
                  <a:pt x="23642" y="8172"/>
                  <a:pt x="25426" y="8547"/>
                </a:cubicBezTo>
                <a:cubicBezTo>
                  <a:pt x="27514" y="9064"/>
                  <a:pt x="29512" y="9599"/>
                  <a:pt x="31528" y="10045"/>
                </a:cubicBezTo>
                <a:lnTo>
                  <a:pt x="31743" y="10045"/>
                </a:lnTo>
                <a:cubicBezTo>
                  <a:pt x="34651" y="10491"/>
                  <a:pt x="37399" y="11598"/>
                  <a:pt x="40146" y="12276"/>
                </a:cubicBezTo>
                <a:cubicBezTo>
                  <a:pt x="41413" y="12633"/>
                  <a:pt x="42591" y="13007"/>
                  <a:pt x="43786" y="13453"/>
                </a:cubicBezTo>
                <a:cubicBezTo>
                  <a:pt x="45713" y="14203"/>
                  <a:pt x="47730" y="14952"/>
                  <a:pt x="49657" y="15684"/>
                </a:cubicBezTo>
                <a:cubicBezTo>
                  <a:pt x="52262" y="16647"/>
                  <a:pt x="54635" y="17914"/>
                  <a:pt x="57026" y="19181"/>
                </a:cubicBezTo>
                <a:cubicBezTo>
                  <a:pt x="59095" y="20144"/>
                  <a:pt x="61112" y="21197"/>
                  <a:pt x="63110" y="22303"/>
                </a:cubicBezTo>
                <a:cubicBezTo>
                  <a:pt x="64234" y="22892"/>
                  <a:pt x="65429" y="23570"/>
                  <a:pt x="66536" y="24319"/>
                </a:cubicBezTo>
                <a:cubicBezTo>
                  <a:pt x="68017" y="25212"/>
                  <a:pt x="69444" y="26104"/>
                  <a:pt x="70925" y="26996"/>
                </a:cubicBezTo>
                <a:cubicBezTo>
                  <a:pt x="70925" y="27067"/>
                  <a:pt x="70925" y="27067"/>
                  <a:pt x="70996" y="27067"/>
                </a:cubicBezTo>
                <a:lnTo>
                  <a:pt x="70996" y="26015"/>
                </a:lnTo>
                <a:lnTo>
                  <a:pt x="70996" y="20822"/>
                </a:lnTo>
                <a:cubicBezTo>
                  <a:pt x="68998" y="19484"/>
                  <a:pt x="66982" y="18217"/>
                  <a:pt x="64983" y="16879"/>
                </a:cubicBezTo>
                <a:cubicBezTo>
                  <a:pt x="63342" y="15844"/>
                  <a:pt x="61700" y="14792"/>
                  <a:pt x="60077" y="13828"/>
                </a:cubicBezTo>
                <a:cubicBezTo>
                  <a:pt x="58203" y="12722"/>
                  <a:pt x="56419" y="11740"/>
                  <a:pt x="54563" y="10777"/>
                </a:cubicBezTo>
                <a:cubicBezTo>
                  <a:pt x="53903" y="10402"/>
                  <a:pt x="53296" y="10045"/>
                  <a:pt x="52636" y="9671"/>
                </a:cubicBezTo>
                <a:cubicBezTo>
                  <a:pt x="49817" y="8172"/>
                  <a:pt x="46980" y="6923"/>
                  <a:pt x="44090" y="5656"/>
                </a:cubicBezTo>
                <a:cubicBezTo>
                  <a:pt x="41627" y="4693"/>
                  <a:pt x="39183" y="3640"/>
                  <a:pt x="36721" y="2748"/>
                </a:cubicBezTo>
                <a:cubicBezTo>
                  <a:pt x="35168" y="2088"/>
                  <a:pt x="33527" y="1642"/>
                  <a:pt x="31885" y="1035"/>
                </a:cubicBezTo>
                <a:cubicBezTo>
                  <a:pt x="30779" y="749"/>
                  <a:pt x="29655" y="375"/>
                  <a:pt x="28620" y="0"/>
                </a:cubicBezTo>
                <a:close/>
              </a:path>
            </a:pathLst>
          </a:custGeom>
          <a:solidFill>
            <a:srgbClr val="D62C5A"/>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8"/>
          <p:cNvSpPr/>
          <p:nvPr/>
        </p:nvSpPr>
        <p:spPr>
          <a:xfrm>
            <a:off x="7787957" y="-8771"/>
            <a:ext cx="1357335" cy="666961"/>
          </a:xfrm>
          <a:custGeom>
            <a:avLst/>
            <a:gdLst/>
            <a:ahLst/>
            <a:cxnLst/>
            <a:rect l="l" t="t" r="r" b="b"/>
            <a:pathLst>
              <a:path w="42377" h="20823" extrusionOk="0">
                <a:moveTo>
                  <a:pt x="0" y="0"/>
                </a:moveTo>
                <a:cubicBezTo>
                  <a:pt x="1035" y="375"/>
                  <a:pt x="2159" y="749"/>
                  <a:pt x="3265" y="1035"/>
                </a:cubicBezTo>
                <a:cubicBezTo>
                  <a:pt x="4907" y="1642"/>
                  <a:pt x="6548" y="2088"/>
                  <a:pt x="8101" y="2748"/>
                </a:cubicBezTo>
                <a:cubicBezTo>
                  <a:pt x="10563" y="3640"/>
                  <a:pt x="13007" y="4693"/>
                  <a:pt x="15470" y="5656"/>
                </a:cubicBezTo>
                <a:cubicBezTo>
                  <a:pt x="18360" y="6923"/>
                  <a:pt x="21197" y="8172"/>
                  <a:pt x="24016" y="9671"/>
                </a:cubicBezTo>
                <a:cubicBezTo>
                  <a:pt x="24676" y="10045"/>
                  <a:pt x="25283" y="10402"/>
                  <a:pt x="25943" y="10777"/>
                </a:cubicBezTo>
                <a:cubicBezTo>
                  <a:pt x="27799" y="11740"/>
                  <a:pt x="29583" y="12722"/>
                  <a:pt x="31457" y="13828"/>
                </a:cubicBezTo>
                <a:cubicBezTo>
                  <a:pt x="33080" y="14792"/>
                  <a:pt x="34722" y="15844"/>
                  <a:pt x="36363" y="16879"/>
                </a:cubicBezTo>
                <a:cubicBezTo>
                  <a:pt x="38362" y="18217"/>
                  <a:pt x="40378" y="19484"/>
                  <a:pt x="42376" y="20822"/>
                </a:cubicBezTo>
                <a:lnTo>
                  <a:pt x="42376" y="20305"/>
                </a:lnTo>
                <a:lnTo>
                  <a:pt x="42376" y="19698"/>
                </a:lnTo>
                <a:lnTo>
                  <a:pt x="42376" y="4532"/>
                </a:lnTo>
                <a:cubicBezTo>
                  <a:pt x="41556" y="3800"/>
                  <a:pt x="40824" y="2980"/>
                  <a:pt x="40003" y="2159"/>
                </a:cubicBezTo>
                <a:cubicBezTo>
                  <a:pt x="39325" y="1481"/>
                  <a:pt x="38594" y="749"/>
                  <a:pt x="37916" y="0"/>
                </a:cubicBezTo>
                <a:close/>
              </a:path>
            </a:pathLst>
          </a:custGeom>
          <a:solidFill>
            <a:srgbClr val="A12148"/>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1" name="Google Shape;281;p18"/>
          <p:cNvGrpSpPr/>
          <p:nvPr/>
        </p:nvGrpSpPr>
        <p:grpSpPr>
          <a:xfrm>
            <a:off x="1272" y="-27821"/>
            <a:ext cx="1481355" cy="836111"/>
            <a:chOff x="1272" y="10279"/>
            <a:chExt cx="1481355" cy="836111"/>
          </a:xfrm>
        </p:grpSpPr>
        <p:sp>
          <p:nvSpPr>
            <p:cNvPr id="282" name="Google Shape;282;p18"/>
            <p:cNvSpPr/>
            <p:nvPr/>
          </p:nvSpPr>
          <p:spPr>
            <a:xfrm>
              <a:off x="1272" y="10279"/>
              <a:ext cx="704660" cy="402361"/>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19050" dir="43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8"/>
            <p:cNvSpPr/>
            <p:nvPr/>
          </p:nvSpPr>
          <p:spPr>
            <a:xfrm>
              <a:off x="1272" y="10279"/>
              <a:ext cx="1481355" cy="836111"/>
            </a:xfrm>
            <a:custGeom>
              <a:avLst/>
              <a:gdLst/>
              <a:ahLst/>
              <a:cxnLst/>
              <a:rect l="l" t="t" r="r" b="b"/>
              <a:pathLst>
                <a:path w="46249" h="26104"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lnTo>
                    <a:pt x="303" y="26104"/>
                  </a:lnTo>
                  <a:cubicBezTo>
                    <a:pt x="1124" y="26104"/>
                    <a:pt x="1784" y="26015"/>
                    <a:pt x="2534" y="26015"/>
                  </a:cubicBezTo>
                  <a:cubicBezTo>
                    <a:pt x="5496" y="25800"/>
                    <a:pt x="8475" y="25426"/>
                    <a:pt x="11384" y="24676"/>
                  </a:cubicBezTo>
                  <a:cubicBezTo>
                    <a:pt x="13239" y="24230"/>
                    <a:pt x="15095" y="23713"/>
                    <a:pt x="16951" y="23124"/>
                  </a:cubicBezTo>
                  <a:cubicBezTo>
                    <a:pt x="19109" y="22535"/>
                    <a:pt x="21108" y="21554"/>
                    <a:pt x="23124" y="20590"/>
                  </a:cubicBezTo>
                  <a:cubicBezTo>
                    <a:pt x="25729" y="19252"/>
                    <a:pt x="28334" y="17771"/>
                    <a:pt x="30636" y="15916"/>
                  </a:cubicBezTo>
                  <a:cubicBezTo>
                    <a:pt x="31974" y="14863"/>
                    <a:pt x="33384" y="13685"/>
                    <a:pt x="34650" y="12490"/>
                  </a:cubicBezTo>
                  <a:cubicBezTo>
                    <a:pt x="35989" y="11294"/>
                    <a:pt x="37327" y="10045"/>
                    <a:pt x="38504" y="8707"/>
                  </a:cubicBezTo>
                  <a:cubicBezTo>
                    <a:pt x="40378" y="6691"/>
                    <a:pt x="42162" y="4693"/>
                    <a:pt x="43946" y="2748"/>
                  </a:cubicBezTo>
                  <a:cubicBezTo>
                    <a:pt x="44749" y="1856"/>
                    <a:pt x="45427" y="892"/>
                    <a:pt x="46248" y="0"/>
                  </a:cubicBezTo>
                  <a:close/>
                </a:path>
              </a:pathLst>
            </a:custGeom>
            <a:solidFill>
              <a:srgbClr val="D11543"/>
            </a:solidFill>
            <a:ln>
              <a:noFill/>
            </a:ln>
            <a:effectLst>
              <a:outerShdw blurRad="57150" dist="19050" dir="43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4" name="Google Shape;284;p18"/>
          <p:cNvSpPr/>
          <p:nvPr/>
        </p:nvSpPr>
        <p:spPr>
          <a:xfrm>
            <a:off x="9002375" y="-8771"/>
            <a:ext cx="142918" cy="145192"/>
          </a:xfrm>
          <a:custGeom>
            <a:avLst/>
            <a:gdLst/>
            <a:ahLst/>
            <a:cxnLst/>
            <a:rect l="l" t="t" r="r" b="b"/>
            <a:pathLst>
              <a:path w="4462" h="4533" extrusionOk="0">
                <a:moveTo>
                  <a:pt x="1" y="0"/>
                </a:moveTo>
                <a:cubicBezTo>
                  <a:pt x="679" y="749"/>
                  <a:pt x="1410" y="1481"/>
                  <a:pt x="2088" y="2159"/>
                </a:cubicBezTo>
                <a:cubicBezTo>
                  <a:pt x="2909" y="2980"/>
                  <a:pt x="3641" y="3800"/>
                  <a:pt x="4461" y="4532"/>
                </a:cubicBezTo>
                <a:lnTo>
                  <a:pt x="4461" y="2908"/>
                </a:lnTo>
                <a:lnTo>
                  <a:pt x="4461" y="2462"/>
                </a:lnTo>
                <a:lnTo>
                  <a:pt x="4461" y="0"/>
                </a:lnTo>
                <a:close/>
              </a:path>
            </a:pathLst>
          </a:custGeom>
          <a:solidFill>
            <a:srgbClr val="D11543"/>
          </a:solidFill>
          <a:ln>
            <a:noFill/>
          </a:ln>
          <a:effectLst>
            <a:outerShdw blurRad="57150" dist="38100" dir="53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5" name="Google Shape;285;p18"/>
          <p:cNvGrpSpPr/>
          <p:nvPr/>
        </p:nvGrpSpPr>
        <p:grpSpPr>
          <a:xfrm>
            <a:off x="6335204" y="4213063"/>
            <a:ext cx="2810088" cy="940721"/>
            <a:chOff x="6335204" y="4213063"/>
            <a:chExt cx="2810088" cy="940721"/>
          </a:xfrm>
        </p:grpSpPr>
        <p:sp>
          <p:nvSpPr>
            <p:cNvPr id="286" name="Google Shape;286;p18"/>
            <p:cNvSpPr/>
            <p:nvPr/>
          </p:nvSpPr>
          <p:spPr>
            <a:xfrm>
              <a:off x="6335204" y="4213063"/>
              <a:ext cx="2810088" cy="940721"/>
            </a:xfrm>
            <a:custGeom>
              <a:avLst/>
              <a:gdLst/>
              <a:ahLst/>
              <a:cxnLst/>
              <a:rect l="l" t="t" r="r" b="b"/>
              <a:pathLst>
                <a:path w="87733" h="29370" extrusionOk="0">
                  <a:moveTo>
                    <a:pt x="87732" y="1"/>
                  </a:moveTo>
                  <a:cubicBezTo>
                    <a:pt x="86626" y="518"/>
                    <a:pt x="85502" y="964"/>
                    <a:pt x="84396" y="1499"/>
                  </a:cubicBezTo>
                  <a:cubicBezTo>
                    <a:pt x="82897" y="2160"/>
                    <a:pt x="81345" y="2838"/>
                    <a:pt x="79703" y="3498"/>
                  </a:cubicBezTo>
                  <a:cubicBezTo>
                    <a:pt x="78508" y="4087"/>
                    <a:pt x="77259" y="4622"/>
                    <a:pt x="75992" y="5068"/>
                  </a:cubicBezTo>
                  <a:cubicBezTo>
                    <a:pt x="73904" y="5871"/>
                    <a:pt x="71745" y="6549"/>
                    <a:pt x="69586" y="7298"/>
                  </a:cubicBezTo>
                  <a:cubicBezTo>
                    <a:pt x="67071" y="8190"/>
                    <a:pt x="64466" y="9083"/>
                    <a:pt x="61789" y="9671"/>
                  </a:cubicBezTo>
                  <a:cubicBezTo>
                    <a:pt x="59773" y="10117"/>
                    <a:pt x="57703" y="10635"/>
                    <a:pt x="55687" y="11081"/>
                  </a:cubicBezTo>
                  <a:cubicBezTo>
                    <a:pt x="54420" y="11384"/>
                    <a:pt x="53171" y="11598"/>
                    <a:pt x="51904" y="11670"/>
                  </a:cubicBezTo>
                  <a:cubicBezTo>
                    <a:pt x="48996" y="12044"/>
                    <a:pt x="46177" y="12722"/>
                    <a:pt x="43197" y="12722"/>
                  </a:cubicBezTo>
                  <a:lnTo>
                    <a:pt x="43054" y="12722"/>
                  </a:lnTo>
                  <a:cubicBezTo>
                    <a:pt x="40967" y="12937"/>
                    <a:pt x="38897" y="13097"/>
                    <a:pt x="36809" y="13311"/>
                  </a:cubicBezTo>
                  <a:cubicBezTo>
                    <a:pt x="34954" y="13454"/>
                    <a:pt x="33098" y="13454"/>
                    <a:pt x="31153" y="13615"/>
                  </a:cubicBezTo>
                  <a:cubicBezTo>
                    <a:pt x="29084" y="13757"/>
                    <a:pt x="26996" y="14061"/>
                    <a:pt x="24908" y="14203"/>
                  </a:cubicBezTo>
                  <a:cubicBezTo>
                    <a:pt x="23196" y="14435"/>
                    <a:pt x="21500" y="14649"/>
                    <a:pt x="19788" y="14953"/>
                  </a:cubicBezTo>
                  <a:cubicBezTo>
                    <a:pt x="16951" y="15399"/>
                    <a:pt x="14274" y="16434"/>
                    <a:pt x="11758" y="17558"/>
                  </a:cubicBezTo>
                  <a:cubicBezTo>
                    <a:pt x="8850" y="18896"/>
                    <a:pt x="6245" y="20680"/>
                    <a:pt x="4104" y="23053"/>
                  </a:cubicBezTo>
                  <a:cubicBezTo>
                    <a:pt x="2320" y="24980"/>
                    <a:pt x="1053" y="27068"/>
                    <a:pt x="0" y="29370"/>
                  </a:cubicBezTo>
                  <a:lnTo>
                    <a:pt x="18663" y="29370"/>
                  </a:lnTo>
                  <a:cubicBezTo>
                    <a:pt x="21572" y="27443"/>
                    <a:pt x="24837" y="26176"/>
                    <a:pt x="28263" y="25284"/>
                  </a:cubicBezTo>
                  <a:cubicBezTo>
                    <a:pt x="31457" y="24392"/>
                    <a:pt x="34650" y="23714"/>
                    <a:pt x="37916" y="23053"/>
                  </a:cubicBezTo>
                  <a:cubicBezTo>
                    <a:pt x="39343" y="22679"/>
                    <a:pt x="40753" y="22465"/>
                    <a:pt x="42091" y="22233"/>
                  </a:cubicBezTo>
                  <a:cubicBezTo>
                    <a:pt x="43804" y="21929"/>
                    <a:pt x="45499" y="21715"/>
                    <a:pt x="47140" y="21340"/>
                  </a:cubicBezTo>
                  <a:cubicBezTo>
                    <a:pt x="49745" y="20752"/>
                    <a:pt x="52350" y="20074"/>
                    <a:pt x="54866" y="19413"/>
                  </a:cubicBezTo>
                  <a:cubicBezTo>
                    <a:pt x="57917" y="18593"/>
                    <a:pt x="60897" y="17772"/>
                    <a:pt x="63877" y="16666"/>
                  </a:cubicBezTo>
                  <a:cubicBezTo>
                    <a:pt x="64608" y="16434"/>
                    <a:pt x="65286" y="16130"/>
                    <a:pt x="65947" y="15916"/>
                  </a:cubicBezTo>
                  <a:cubicBezTo>
                    <a:pt x="67891" y="15167"/>
                    <a:pt x="69890" y="14435"/>
                    <a:pt x="71817" y="13615"/>
                  </a:cubicBezTo>
                  <a:cubicBezTo>
                    <a:pt x="73601" y="12937"/>
                    <a:pt x="75314" y="12044"/>
                    <a:pt x="77098" y="11313"/>
                  </a:cubicBezTo>
                  <a:cubicBezTo>
                    <a:pt x="79489" y="10189"/>
                    <a:pt x="81791" y="9154"/>
                    <a:pt x="84092" y="8030"/>
                  </a:cubicBezTo>
                  <a:cubicBezTo>
                    <a:pt x="85359" y="7441"/>
                    <a:pt x="86537" y="6852"/>
                    <a:pt x="87732" y="6246"/>
                  </a:cubicBezTo>
                  <a:lnTo>
                    <a:pt x="87732" y="5657"/>
                  </a:lnTo>
                  <a:lnTo>
                    <a:pt x="87732" y="1267"/>
                  </a:lnTo>
                  <a:lnTo>
                    <a:pt x="87732" y="1"/>
                  </a:lnTo>
                  <a:close/>
                </a:path>
              </a:pathLst>
            </a:custGeom>
            <a:solidFill>
              <a:srgbClr val="D62C5A"/>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8"/>
            <p:cNvSpPr/>
            <p:nvPr/>
          </p:nvSpPr>
          <p:spPr>
            <a:xfrm>
              <a:off x="9109835" y="5125182"/>
              <a:ext cx="35457" cy="28603"/>
            </a:xfrm>
            <a:custGeom>
              <a:avLst/>
              <a:gdLst/>
              <a:ahLst/>
              <a:cxnLst/>
              <a:rect l="l" t="t" r="r" b="b"/>
              <a:pathLst>
                <a:path w="1107" h="893" extrusionOk="0">
                  <a:moveTo>
                    <a:pt x="1106" y="0"/>
                  </a:moveTo>
                  <a:cubicBezTo>
                    <a:pt x="732" y="304"/>
                    <a:pt x="357" y="589"/>
                    <a:pt x="0" y="893"/>
                  </a:cubicBezTo>
                  <a:lnTo>
                    <a:pt x="1106" y="893"/>
                  </a:lnTo>
                  <a:lnTo>
                    <a:pt x="1106" y="0"/>
                  </a:lnTo>
                  <a:close/>
                </a:path>
              </a:pathLst>
            </a:custGeom>
            <a:solidFill>
              <a:srgbClr val="D62C5A"/>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8"/>
            <p:cNvSpPr/>
            <p:nvPr/>
          </p:nvSpPr>
          <p:spPr>
            <a:xfrm>
              <a:off x="6932980" y="4413091"/>
              <a:ext cx="2212312" cy="740694"/>
            </a:xfrm>
            <a:custGeom>
              <a:avLst/>
              <a:gdLst/>
              <a:ahLst/>
              <a:cxnLst/>
              <a:rect l="l" t="t" r="r" b="b"/>
              <a:pathLst>
                <a:path w="69070" h="23125" extrusionOk="0">
                  <a:moveTo>
                    <a:pt x="69069" y="1"/>
                  </a:moveTo>
                  <a:cubicBezTo>
                    <a:pt x="67874" y="607"/>
                    <a:pt x="66696" y="1196"/>
                    <a:pt x="65429" y="1785"/>
                  </a:cubicBezTo>
                  <a:cubicBezTo>
                    <a:pt x="63128" y="2909"/>
                    <a:pt x="60826" y="3944"/>
                    <a:pt x="58435" y="5068"/>
                  </a:cubicBezTo>
                  <a:cubicBezTo>
                    <a:pt x="56651" y="5799"/>
                    <a:pt x="54938" y="6692"/>
                    <a:pt x="53154" y="7370"/>
                  </a:cubicBezTo>
                  <a:cubicBezTo>
                    <a:pt x="51227" y="8190"/>
                    <a:pt x="49228" y="8922"/>
                    <a:pt x="47284" y="9671"/>
                  </a:cubicBezTo>
                  <a:cubicBezTo>
                    <a:pt x="46623" y="9885"/>
                    <a:pt x="45945" y="10189"/>
                    <a:pt x="45214" y="10421"/>
                  </a:cubicBezTo>
                  <a:cubicBezTo>
                    <a:pt x="42234" y="11527"/>
                    <a:pt x="39254" y="12348"/>
                    <a:pt x="36203" y="13168"/>
                  </a:cubicBezTo>
                  <a:cubicBezTo>
                    <a:pt x="33687" y="13829"/>
                    <a:pt x="31082" y="14507"/>
                    <a:pt x="28477" y="15095"/>
                  </a:cubicBezTo>
                  <a:cubicBezTo>
                    <a:pt x="26836" y="15470"/>
                    <a:pt x="25141" y="15684"/>
                    <a:pt x="23428" y="15988"/>
                  </a:cubicBezTo>
                  <a:cubicBezTo>
                    <a:pt x="22090" y="16220"/>
                    <a:pt x="20680" y="16434"/>
                    <a:pt x="19253" y="16808"/>
                  </a:cubicBezTo>
                  <a:cubicBezTo>
                    <a:pt x="15987" y="17469"/>
                    <a:pt x="12794" y="18147"/>
                    <a:pt x="9600" y="19039"/>
                  </a:cubicBezTo>
                  <a:cubicBezTo>
                    <a:pt x="6174" y="19931"/>
                    <a:pt x="2909" y="21198"/>
                    <a:pt x="0" y="23125"/>
                  </a:cubicBezTo>
                  <a:lnTo>
                    <a:pt x="58881" y="23125"/>
                  </a:lnTo>
                  <a:cubicBezTo>
                    <a:pt x="59256" y="22821"/>
                    <a:pt x="59702" y="22464"/>
                    <a:pt x="60077" y="22161"/>
                  </a:cubicBezTo>
                  <a:cubicBezTo>
                    <a:pt x="62075" y="20680"/>
                    <a:pt x="64020" y="19253"/>
                    <a:pt x="66018" y="17843"/>
                  </a:cubicBezTo>
                  <a:cubicBezTo>
                    <a:pt x="67071" y="17112"/>
                    <a:pt x="68035" y="16434"/>
                    <a:pt x="69069" y="15773"/>
                  </a:cubicBezTo>
                  <a:lnTo>
                    <a:pt x="69069" y="15095"/>
                  </a:lnTo>
                  <a:lnTo>
                    <a:pt x="69069" y="679"/>
                  </a:lnTo>
                  <a:lnTo>
                    <a:pt x="69069" y="1"/>
                  </a:lnTo>
                  <a:close/>
                </a:path>
              </a:pathLst>
            </a:custGeom>
            <a:solidFill>
              <a:srgbClr val="A12148"/>
            </a:solidFill>
            <a:ln>
              <a:noFill/>
            </a:ln>
            <a:effectLst>
              <a:outerShdw blurRad="57150" dist="38100" dir="205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8"/>
            <p:cNvSpPr/>
            <p:nvPr/>
          </p:nvSpPr>
          <p:spPr>
            <a:xfrm>
              <a:off x="8818939" y="4918300"/>
              <a:ext cx="326354" cy="235485"/>
            </a:xfrm>
            <a:custGeom>
              <a:avLst/>
              <a:gdLst/>
              <a:ahLst/>
              <a:cxnLst/>
              <a:rect l="l" t="t" r="r" b="b"/>
              <a:pathLst>
                <a:path w="10189" h="7352" extrusionOk="0">
                  <a:moveTo>
                    <a:pt x="10188" y="0"/>
                  </a:moveTo>
                  <a:cubicBezTo>
                    <a:pt x="9154" y="661"/>
                    <a:pt x="8190" y="1339"/>
                    <a:pt x="7137" y="2070"/>
                  </a:cubicBezTo>
                  <a:cubicBezTo>
                    <a:pt x="5139" y="3480"/>
                    <a:pt x="3194" y="4907"/>
                    <a:pt x="1196" y="6388"/>
                  </a:cubicBezTo>
                  <a:cubicBezTo>
                    <a:pt x="821" y="6691"/>
                    <a:pt x="375" y="7048"/>
                    <a:pt x="0" y="7352"/>
                  </a:cubicBezTo>
                  <a:lnTo>
                    <a:pt x="9082" y="7352"/>
                  </a:lnTo>
                  <a:cubicBezTo>
                    <a:pt x="9439" y="7048"/>
                    <a:pt x="9814" y="6763"/>
                    <a:pt x="10188" y="6459"/>
                  </a:cubicBezTo>
                  <a:lnTo>
                    <a:pt x="10188" y="1410"/>
                  </a:lnTo>
                  <a:lnTo>
                    <a:pt x="10188" y="0"/>
                  </a:lnTo>
                  <a:close/>
                </a:path>
              </a:pathLst>
            </a:custGeom>
            <a:solidFill>
              <a:srgbClr val="D11543"/>
            </a:solidFill>
            <a:ln>
              <a:noFill/>
            </a:ln>
            <a:effectLst>
              <a:outerShdw blurRad="57150" dist="38100" dir="1362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Quote">
  <p:cSld name="TITLE_AND_BODY_1_1_1_1">
    <p:spTree>
      <p:nvGrpSpPr>
        <p:cNvPr id="1" name="Shape 290"/>
        <p:cNvGrpSpPr/>
        <p:nvPr/>
      </p:nvGrpSpPr>
      <p:grpSpPr>
        <a:xfrm>
          <a:off x="0" y="0"/>
          <a:ext cx="0" cy="0"/>
          <a:chOff x="0" y="0"/>
          <a:chExt cx="0" cy="0"/>
        </a:xfrm>
      </p:grpSpPr>
      <p:sp>
        <p:nvSpPr>
          <p:cNvPr id="291" name="Google Shape;291;p19"/>
          <p:cNvSpPr/>
          <p:nvPr/>
        </p:nvSpPr>
        <p:spPr>
          <a:xfrm>
            <a:off x="0" y="0"/>
            <a:ext cx="2358979" cy="1582987"/>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9"/>
          <p:cNvSpPr txBox="1">
            <a:spLocks noGrp="1"/>
          </p:cNvSpPr>
          <p:nvPr>
            <p:ph type="title"/>
          </p:nvPr>
        </p:nvSpPr>
        <p:spPr>
          <a:xfrm>
            <a:off x="3353473" y="3713365"/>
            <a:ext cx="2441400" cy="3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293" name="Google Shape;293;p19"/>
          <p:cNvSpPr txBox="1">
            <a:spLocks noGrp="1"/>
          </p:cNvSpPr>
          <p:nvPr>
            <p:ph type="subTitle" idx="1"/>
          </p:nvPr>
        </p:nvSpPr>
        <p:spPr>
          <a:xfrm>
            <a:off x="2536398" y="1806860"/>
            <a:ext cx="4134900" cy="2043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None/>
              <a:defRPr sz="2400"/>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endParaRPr/>
          </a:p>
        </p:txBody>
      </p:sp>
      <p:sp>
        <p:nvSpPr>
          <p:cNvPr id="294" name="Google Shape;294;p19"/>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19"/>
          <p:cNvGrpSpPr/>
          <p:nvPr/>
        </p:nvGrpSpPr>
        <p:grpSpPr>
          <a:xfrm rot="10800000">
            <a:off x="3508833" y="4724648"/>
            <a:ext cx="6197020" cy="548230"/>
            <a:chOff x="3918566" y="-4022"/>
            <a:chExt cx="5239723" cy="343395"/>
          </a:xfrm>
        </p:grpSpPr>
        <p:sp>
          <p:nvSpPr>
            <p:cNvPr id="296" name="Google Shape;296;p19"/>
            <p:cNvSpPr/>
            <p:nvPr/>
          </p:nvSpPr>
          <p:spPr>
            <a:xfrm>
              <a:off x="3918566" y="-4022"/>
              <a:ext cx="5239723" cy="343395"/>
            </a:xfrm>
            <a:custGeom>
              <a:avLst/>
              <a:gdLst/>
              <a:ahLst/>
              <a:cxnLst/>
              <a:rect l="l" t="t" r="r" b="b"/>
              <a:pathLst>
                <a:path w="163333" h="10706" extrusionOk="0">
                  <a:moveTo>
                    <a:pt x="146899" y="0"/>
                  </a:moveTo>
                  <a:cubicBezTo>
                    <a:pt x="145418" y="0"/>
                    <a:pt x="143937" y="0"/>
                    <a:pt x="142439" y="72"/>
                  </a:cubicBezTo>
                  <a:cubicBezTo>
                    <a:pt x="141850" y="72"/>
                    <a:pt x="141261" y="72"/>
                    <a:pt x="140654" y="161"/>
                  </a:cubicBezTo>
                  <a:lnTo>
                    <a:pt x="87947" y="161"/>
                  </a:lnTo>
                  <a:cubicBezTo>
                    <a:pt x="84825" y="518"/>
                    <a:pt x="81702" y="964"/>
                    <a:pt x="78580" y="1339"/>
                  </a:cubicBezTo>
                  <a:cubicBezTo>
                    <a:pt x="77759" y="1499"/>
                    <a:pt x="76938" y="1642"/>
                    <a:pt x="76278" y="1785"/>
                  </a:cubicBezTo>
                  <a:cubicBezTo>
                    <a:pt x="73013" y="2159"/>
                    <a:pt x="69730" y="2463"/>
                    <a:pt x="66465" y="2748"/>
                  </a:cubicBezTo>
                  <a:cubicBezTo>
                    <a:pt x="64306" y="2980"/>
                    <a:pt x="62075" y="3355"/>
                    <a:pt x="59916" y="3498"/>
                  </a:cubicBezTo>
                  <a:cubicBezTo>
                    <a:pt x="56205" y="3569"/>
                    <a:pt x="52405" y="3729"/>
                    <a:pt x="48693" y="3729"/>
                  </a:cubicBezTo>
                  <a:cubicBezTo>
                    <a:pt x="45268" y="3729"/>
                    <a:pt x="42002" y="3729"/>
                    <a:pt x="38577" y="3498"/>
                  </a:cubicBezTo>
                  <a:cubicBezTo>
                    <a:pt x="34419" y="3123"/>
                    <a:pt x="30333" y="2463"/>
                    <a:pt x="26319" y="1571"/>
                  </a:cubicBezTo>
                  <a:cubicBezTo>
                    <a:pt x="24392" y="1196"/>
                    <a:pt x="22375" y="678"/>
                    <a:pt x="20377" y="161"/>
                  </a:cubicBezTo>
                  <a:lnTo>
                    <a:pt x="1" y="161"/>
                  </a:lnTo>
                  <a:cubicBezTo>
                    <a:pt x="2160" y="964"/>
                    <a:pt x="4390" y="1785"/>
                    <a:pt x="6549" y="2534"/>
                  </a:cubicBezTo>
                  <a:cubicBezTo>
                    <a:pt x="7727" y="2980"/>
                    <a:pt x="8922" y="3426"/>
                    <a:pt x="10028" y="3729"/>
                  </a:cubicBezTo>
                  <a:lnTo>
                    <a:pt x="15096" y="5282"/>
                  </a:lnTo>
                  <a:cubicBezTo>
                    <a:pt x="18058" y="6031"/>
                    <a:pt x="20966" y="6995"/>
                    <a:pt x="23856" y="7655"/>
                  </a:cubicBezTo>
                  <a:cubicBezTo>
                    <a:pt x="28406" y="8636"/>
                    <a:pt x="32867" y="9439"/>
                    <a:pt x="37470" y="9885"/>
                  </a:cubicBezTo>
                  <a:cubicBezTo>
                    <a:pt x="41182" y="10188"/>
                    <a:pt x="45125" y="10706"/>
                    <a:pt x="48997" y="10706"/>
                  </a:cubicBezTo>
                  <a:cubicBezTo>
                    <a:pt x="50032" y="10635"/>
                    <a:pt x="51066" y="10635"/>
                    <a:pt x="52119" y="10635"/>
                  </a:cubicBezTo>
                  <a:lnTo>
                    <a:pt x="55313" y="10635"/>
                  </a:lnTo>
                  <a:cubicBezTo>
                    <a:pt x="57989" y="10635"/>
                    <a:pt x="60737" y="10492"/>
                    <a:pt x="63342" y="10260"/>
                  </a:cubicBezTo>
                  <a:cubicBezTo>
                    <a:pt x="65126" y="10188"/>
                    <a:pt x="66839" y="9885"/>
                    <a:pt x="68695" y="9885"/>
                  </a:cubicBezTo>
                  <a:cubicBezTo>
                    <a:pt x="73013" y="9671"/>
                    <a:pt x="77170" y="8922"/>
                    <a:pt x="81399" y="8404"/>
                  </a:cubicBezTo>
                  <a:cubicBezTo>
                    <a:pt x="84165" y="8030"/>
                    <a:pt x="86752" y="7655"/>
                    <a:pt x="89428" y="7209"/>
                  </a:cubicBezTo>
                  <a:cubicBezTo>
                    <a:pt x="92997" y="6691"/>
                    <a:pt x="96351" y="6174"/>
                    <a:pt x="99848" y="5656"/>
                  </a:cubicBezTo>
                  <a:cubicBezTo>
                    <a:pt x="104238" y="5068"/>
                    <a:pt x="108538" y="4318"/>
                    <a:pt x="112713" y="3801"/>
                  </a:cubicBezTo>
                  <a:cubicBezTo>
                    <a:pt x="113676" y="3569"/>
                    <a:pt x="114497" y="3498"/>
                    <a:pt x="115389" y="3426"/>
                  </a:cubicBezTo>
                  <a:cubicBezTo>
                    <a:pt x="119029" y="2980"/>
                    <a:pt x="122526" y="2605"/>
                    <a:pt x="126095" y="2302"/>
                  </a:cubicBezTo>
                  <a:cubicBezTo>
                    <a:pt x="129217" y="1945"/>
                    <a:pt x="132179" y="1571"/>
                    <a:pt x="135302" y="1571"/>
                  </a:cubicBezTo>
                  <a:lnTo>
                    <a:pt x="136354" y="1571"/>
                  </a:lnTo>
                  <a:cubicBezTo>
                    <a:pt x="138424" y="1571"/>
                    <a:pt x="140369" y="1267"/>
                    <a:pt x="142296" y="1267"/>
                  </a:cubicBezTo>
                  <a:cubicBezTo>
                    <a:pt x="143777" y="1196"/>
                    <a:pt x="145276" y="1196"/>
                    <a:pt x="146757" y="1196"/>
                  </a:cubicBezTo>
                  <a:cubicBezTo>
                    <a:pt x="148237" y="1196"/>
                    <a:pt x="149736" y="1196"/>
                    <a:pt x="151217" y="1267"/>
                  </a:cubicBezTo>
                  <a:cubicBezTo>
                    <a:pt x="153448" y="1267"/>
                    <a:pt x="155678" y="1571"/>
                    <a:pt x="157908" y="1713"/>
                  </a:cubicBezTo>
                  <a:cubicBezTo>
                    <a:pt x="159764" y="1713"/>
                    <a:pt x="161548" y="1785"/>
                    <a:pt x="163332" y="1945"/>
                  </a:cubicBezTo>
                  <a:lnTo>
                    <a:pt x="163332" y="750"/>
                  </a:lnTo>
                  <a:lnTo>
                    <a:pt x="163332" y="161"/>
                  </a:lnTo>
                  <a:lnTo>
                    <a:pt x="153305" y="161"/>
                  </a:lnTo>
                  <a:cubicBezTo>
                    <a:pt x="152627" y="72"/>
                    <a:pt x="151967" y="72"/>
                    <a:pt x="151360" y="72"/>
                  </a:cubicBezTo>
                  <a:cubicBezTo>
                    <a:pt x="149879" y="0"/>
                    <a:pt x="148398" y="0"/>
                    <a:pt x="146899" y="0"/>
                  </a:cubicBezTo>
                  <a:close/>
                </a:path>
              </a:pathLst>
            </a:custGeom>
            <a:solidFill>
              <a:schemeClr val="accent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9"/>
            <p:cNvSpPr/>
            <p:nvPr/>
          </p:nvSpPr>
          <p:spPr>
            <a:xfrm>
              <a:off x="4572261" y="1110"/>
              <a:ext cx="2167678" cy="114508"/>
            </a:xfrm>
            <a:custGeom>
              <a:avLst/>
              <a:gdLst/>
              <a:ahLst/>
              <a:cxnLst/>
              <a:rect l="l" t="t" r="r" b="b"/>
              <a:pathLst>
                <a:path w="67571" h="3570" extrusionOk="0">
                  <a:moveTo>
                    <a:pt x="0" y="1"/>
                  </a:moveTo>
                  <a:cubicBezTo>
                    <a:pt x="1998" y="518"/>
                    <a:pt x="4015" y="1036"/>
                    <a:pt x="5942" y="1411"/>
                  </a:cubicBezTo>
                  <a:cubicBezTo>
                    <a:pt x="9956" y="2303"/>
                    <a:pt x="14042" y="2963"/>
                    <a:pt x="18200" y="3338"/>
                  </a:cubicBezTo>
                  <a:cubicBezTo>
                    <a:pt x="21625" y="3569"/>
                    <a:pt x="24891" y="3569"/>
                    <a:pt x="28316" y="3569"/>
                  </a:cubicBezTo>
                  <a:cubicBezTo>
                    <a:pt x="32028" y="3569"/>
                    <a:pt x="35828" y="3409"/>
                    <a:pt x="39539" y="3338"/>
                  </a:cubicBezTo>
                  <a:cubicBezTo>
                    <a:pt x="41698" y="3195"/>
                    <a:pt x="43929" y="2820"/>
                    <a:pt x="46088" y="2588"/>
                  </a:cubicBezTo>
                  <a:cubicBezTo>
                    <a:pt x="49353" y="2303"/>
                    <a:pt x="52636" y="1999"/>
                    <a:pt x="55901" y="1625"/>
                  </a:cubicBezTo>
                  <a:cubicBezTo>
                    <a:pt x="56561" y="1482"/>
                    <a:pt x="57382" y="1339"/>
                    <a:pt x="58203" y="1179"/>
                  </a:cubicBezTo>
                  <a:cubicBezTo>
                    <a:pt x="61325" y="804"/>
                    <a:pt x="64448" y="358"/>
                    <a:pt x="67570" y="1"/>
                  </a:cubicBezTo>
                  <a:close/>
                </a:path>
              </a:pathLst>
            </a:custGeom>
            <a:solidFill>
              <a:srgbClr val="D1154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8" name="Google Shape;298;p19"/>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9"/>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9"/>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9"/>
          <p:cNvSpPr/>
          <p:nvPr/>
        </p:nvSpPr>
        <p:spPr>
          <a:xfrm rot="10800000" flipH="1">
            <a:off x="6344129" y="-12"/>
            <a:ext cx="2810088" cy="940721"/>
          </a:xfrm>
          <a:custGeom>
            <a:avLst/>
            <a:gdLst/>
            <a:ahLst/>
            <a:cxnLst/>
            <a:rect l="l" t="t" r="r" b="b"/>
            <a:pathLst>
              <a:path w="87733" h="29370" extrusionOk="0">
                <a:moveTo>
                  <a:pt x="87732" y="1"/>
                </a:moveTo>
                <a:cubicBezTo>
                  <a:pt x="86626" y="518"/>
                  <a:pt x="85502" y="964"/>
                  <a:pt x="84396" y="1499"/>
                </a:cubicBezTo>
                <a:cubicBezTo>
                  <a:pt x="82897" y="2160"/>
                  <a:pt x="81345" y="2838"/>
                  <a:pt x="79703" y="3498"/>
                </a:cubicBezTo>
                <a:cubicBezTo>
                  <a:pt x="78508" y="4087"/>
                  <a:pt x="77259" y="4622"/>
                  <a:pt x="75992" y="5068"/>
                </a:cubicBezTo>
                <a:cubicBezTo>
                  <a:pt x="73904" y="5871"/>
                  <a:pt x="71745" y="6549"/>
                  <a:pt x="69586" y="7298"/>
                </a:cubicBezTo>
                <a:cubicBezTo>
                  <a:pt x="67071" y="8190"/>
                  <a:pt x="64466" y="9083"/>
                  <a:pt x="61789" y="9671"/>
                </a:cubicBezTo>
                <a:cubicBezTo>
                  <a:pt x="59773" y="10117"/>
                  <a:pt x="57703" y="10635"/>
                  <a:pt x="55687" y="11081"/>
                </a:cubicBezTo>
                <a:cubicBezTo>
                  <a:pt x="54420" y="11384"/>
                  <a:pt x="53171" y="11598"/>
                  <a:pt x="51904" y="11670"/>
                </a:cubicBezTo>
                <a:cubicBezTo>
                  <a:pt x="48996" y="12044"/>
                  <a:pt x="46177" y="12722"/>
                  <a:pt x="43197" y="12722"/>
                </a:cubicBezTo>
                <a:lnTo>
                  <a:pt x="43054" y="12722"/>
                </a:lnTo>
                <a:cubicBezTo>
                  <a:pt x="40967" y="12937"/>
                  <a:pt x="38897" y="13097"/>
                  <a:pt x="36809" y="13311"/>
                </a:cubicBezTo>
                <a:cubicBezTo>
                  <a:pt x="34954" y="13454"/>
                  <a:pt x="33098" y="13454"/>
                  <a:pt x="31153" y="13615"/>
                </a:cubicBezTo>
                <a:cubicBezTo>
                  <a:pt x="29084" y="13757"/>
                  <a:pt x="26996" y="14061"/>
                  <a:pt x="24908" y="14203"/>
                </a:cubicBezTo>
                <a:cubicBezTo>
                  <a:pt x="23196" y="14435"/>
                  <a:pt x="21500" y="14649"/>
                  <a:pt x="19788" y="14953"/>
                </a:cubicBezTo>
                <a:cubicBezTo>
                  <a:pt x="16951" y="15399"/>
                  <a:pt x="14274" y="16434"/>
                  <a:pt x="11758" y="17558"/>
                </a:cubicBezTo>
                <a:cubicBezTo>
                  <a:pt x="8850" y="18896"/>
                  <a:pt x="6245" y="20680"/>
                  <a:pt x="4104" y="23053"/>
                </a:cubicBezTo>
                <a:cubicBezTo>
                  <a:pt x="2320" y="24980"/>
                  <a:pt x="1053" y="27068"/>
                  <a:pt x="0" y="29370"/>
                </a:cubicBezTo>
                <a:lnTo>
                  <a:pt x="18663" y="29370"/>
                </a:lnTo>
                <a:cubicBezTo>
                  <a:pt x="21572" y="27443"/>
                  <a:pt x="24837" y="26176"/>
                  <a:pt x="28263" y="25284"/>
                </a:cubicBezTo>
                <a:cubicBezTo>
                  <a:pt x="31457" y="24392"/>
                  <a:pt x="34650" y="23714"/>
                  <a:pt x="37916" y="23053"/>
                </a:cubicBezTo>
                <a:cubicBezTo>
                  <a:pt x="39343" y="22679"/>
                  <a:pt x="40753" y="22465"/>
                  <a:pt x="42091" y="22233"/>
                </a:cubicBezTo>
                <a:cubicBezTo>
                  <a:pt x="43804" y="21929"/>
                  <a:pt x="45499" y="21715"/>
                  <a:pt x="47140" y="21340"/>
                </a:cubicBezTo>
                <a:cubicBezTo>
                  <a:pt x="49745" y="20752"/>
                  <a:pt x="52350" y="20074"/>
                  <a:pt x="54866" y="19413"/>
                </a:cubicBezTo>
                <a:cubicBezTo>
                  <a:pt x="57917" y="18593"/>
                  <a:pt x="60897" y="17772"/>
                  <a:pt x="63877" y="16666"/>
                </a:cubicBezTo>
                <a:cubicBezTo>
                  <a:pt x="64608" y="16434"/>
                  <a:pt x="65286" y="16130"/>
                  <a:pt x="65947" y="15916"/>
                </a:cubicBezTo>
                <a:cubicBezTo>
                  <a:pt x="67891" y="15167"/>
                  <a:pt x="69890" y="14435"/>
                  <a:pt x="71817" y="13615"/>
                </a:cubicBezTo>
                <a:cubicBezTo>
                  <a:pt x="73601" y="12937"/>
                  <a:pt x="75314" y="12044"/>
                  <a:pt x="77098" y="11313"/>
                </a:cubicBezTo>
                <a:cubicBezTo>
                  <a:pt x="79489" y="10189"/>
                  <a:pt x="81791" y="9154"/>
                  <a:pt x="84092" y="8030"/>
                </a:cubicBezTo>
                <a:cubicBezTo>
                  <a:pt x="85359" y="7441"/>
                  <a:pt x="86537" y="6852"/>
                  <a:pt x="87732" y="6246"/>
                </a:cubicBezTo>
                <a:lnTo>
                  <a:pt x="87732" y="5657"/>
                </a:lnTo>
                <a:lnTo>
                  <a:pt x="87732" y="1267"/>
                </a:lnTo>
                <a:lnTo>
                  <a:pt x="87732" y="1"/>
                </a:lnTo>
                <a:close/>
              </a:path>
            </a:pathLst>
          </a:custGeom>
          <a:solidFill>
            <a:srgbClr val="D62C5A"/>
          </a:solidFill>
          <a:ln>
            <a:noFill/>
          </a:ln>
          <a:effectLst>
            <a:outerShdw blurRad="57150" dist="28575" dir="6720000" algn="bl"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9"/>
          <p:cNvSpPr/>
          <p:nvPr/>
        </p:nvSpPr>
        <p:spPr>
          <a:xfrm rot="10800000" flipH="1">
            <a:off x="9118760" y="-12"/>
            <a:ext cx="35457" cy="28603"/>
          </a:xfrm>
          <a:custGeom>
            <a:avLst/>
            <a:gdLst/>
            <a:ahLst/>
            <a:cxnLst/>
            <a:rect l="l" t="t" r="r" b="b"/>
            <a:pathLst>
              <a:path w="1107" h="893" extrusionOk="0">
                <a:moveTo>
                  <a:pt x="1106" y="0"/>
                </a:moveTo>
                <a:cubicBezTo>
                  <a:pt x="732" y="304"/>
                  <a:pt x="357" y="589"/>
                  <a:pt x="0" y="893"/>
                </a:cubicBezTo>
                <a:lnTo>
                  <a:pt x="1106" y="893"/>
                </a:lnTo>
                <a:lnTo>
                  <a:pt x="1106" y="0"/>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9"/>
          <p:cNvSpPr/>
          <p:nvPr/>
        </p:nvSpPr>
        <p:spPr>
          <a:xfrm rot="10800000" flipH="1">
            <a:off x="6941905" y="-12"/>
            <a:ext cx="2212312" cy="740694"/>
          </a:xfrm>
          <a:custGeom>
            <a:avLst/>
            <a:gdLst/>
            <a:ahLst/>
            <a:cxnLst/>
            <a:rect l="l" t="t" r="r" b="b"/>
            <a:pathLst>
              <a:path w="69070" h="23125" extrusionOk="0">
                <a:moveTo>
                  <a:pt x="69069" y="1"/>
                </a:moveTo>
                <a:cubicBezTo>
                  <a:pt x="67874" y="607"/>
                  <a:pt x="66696" y="1196"/>
                  <a:pt x="65429" y="1785"/>
                </a:cubicBezTo>
                <a:cubicBezTo>
                  <a:pt x="63128" y="2909"/>
                  <a:pt x="60826" y="3944"/>
                  <a:pt x="58435" y="5068"/>
                </a:cubicBezTo>
                <a:cubicBezTo>
                  <a:pt x="56651" y="5799"/>
                  <a:pt x="54938" y="6692"/>
                  <a:pt x="53154" y="7370"/>
                </a:cubicBezTo>
                <a:cubicBezTo>
                  <a:pt x="51227" y="8190"/>
                  <a:pt x="49228" y="8922"/>
                  <a:pt x="47284" y="9671"/>
                </a:cubicBezTo>
                <a:cubicBezTo>
                  <a:pt x="46623" y="9885"/>
                  <a:pt x="45945" y="10189"/>
                  <a:pt x="45214" y="10421"/>
                </a:cubicBezTo>
                <a:cubicBezTo>
                  <a:pt x="42234" y="11527"/>
                  <a:pt x="39254" y="12348"/>
                  <a:pt x="36203" y="13168"/>
                </a:cubicBezTo>
                <a:cubicBezTo>
                  <a:pt x="33687" y="13829"/>
                  <a:pt x="31082" y="14507"/>
                  <a:pt x="28477" y="15095"/>
                </a:cubicBezTo>
                <a:cubicBezTo>
                  <a:pt x="26836" y="15470"/>
                  <a:pt x="25141" y="15684"/>
                  <a:pt x="23428" y="15988"/>
                </a:cubicBezTo>
                <a:cubicBezTo>
                  <a:pt x="22090" y="16220"/>
                  <a:pt x="20680" y="16434"/>
                  <a:pt x="19253" y="16808"/>
                </a:cubicBezTo>
                <a:cubicBezTo>
                  <a:pt x="15987" y="17469"/>
                  <a:pt x="12794" y="18147"/>
                  <a:pt x="9600" y="19039"/>
                </a:cubicBezTo>
                <a:cubicBezTo>
                  <a:pt x="6174" y="19931"/>
                  <a:pt x="2909" y="21198"/>
                  <a:pt x="0" y="23125"/>
                </a:cubicBezTo>
                <a:lnTo>
                  <a:pt x="58881" y="23125"/>
                </a:lnTo>
                <a:cubicBezTo>
                  <a:pt x="59256" y="22821"/>
                  <a:pt x="59702" y="22464"/>
                  <a:pt x="60077" y="22161"/>
                </a:cubicBezTo>
                <a:cubicBezTo>
                  <a:pt x="62075" y="20680"/>
                  <a:pt x="64020" y="19253"/>
                  <a:pt x="66018" y="17843"/>
                </a:cubicBezTo>
                <a:cubicBezTo>
                  <a:pt x="67071" y="17112"/>
                  <a:pt x="68035" y="16434"/>
                  <a:pt x="69069" y="15773"/>
                </a:cubicBezTo>
                <a:lnTo>
                  <a:pt x="69069" y="15095"/>
                </a:lnTo>
                <a:lnTo>
                  <a:pt x="69069" y="679"/>
                </a:lnTo>
                <a:lnTo>
                  <a:pt x="69069" y="1"/>
                </a:lnTo>
                <a:close/>
              </a:path>
            </a:pathLst>
          </a:custGeom>
          <a:solidFill>
            <a:srgbClr val="A12148"/>
          </a:solidFill>
          <a:ln>
            <a:noFill/>
          </a:ln>
          <a:effectLst>
            <a:outerShdw blurRad="57150" dist="47625" dir="3960000" algn="bl" rotWithShape="0">
              <a:srgbClr val="00000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9"/>
          <p:cNvSpPr/>
          <p:nvPr/>
        </p:nvSpPr>
        <p:spPr>
          <a:xfrm rot="10800000" flipH="1">
            <a:off x="8827864" y="-12"/>
            <a:ext cx="326354" cy="235485"/>
          </a:xfrm>
          <a:custGeom>
            <a:avLst/>
            <a:gdLst/>
            <a:ahLst/>
            <a:cxnLst/>
            <a:rect l="l" t="t" r="r" b="b"/>
            <a:pathLst>
              <a:path w="10189" h="7352" extrusionOk="0">
                <a:moveTo>
                  <a:pt x="10188" y="0"/>
                </a:moveTo>
                <a:cubicBezTo>
                  <a:pt x="9154" y="661"/>
                  <a:pt x="8190" y="1339"/>
                  <a:pt x="7137" y="2070"/>
                </a:cubicBezTo>
                <a:cubicBezTo>
                  <a:pt x="5139" y="3480"/>
                  <a:pt x="3194" y="4907"/>
                  <a:pt x="1196" y="6388"/>
                </a:cubicBezTo>
                <a:cubicBezTo>
                  <a:pt x="821" y="6691"/>
                  <a:pt x="375" y="7048"/>
                  <a:pt x="0" y="7352"/>
                </a:cubicBezTo>
                <a:lnTo>
                  <a:pt x="9082" y="7352"/>
                </a:lnTo>
                <a:cubicBezTo>
                  <a:pt x="9439" y="7048"/>
                  <a:pt x="9814" y="6763"/>
                  <a:pt x="10188" y="6459"/>
                </a:cubicBezTo>
                <a:lnTo>
                  <a:pt x="10188" y="1410"/>
                </a:lnTo>
                <a:lnTo>
                  <a:pt x="10188" y="0"/>
                </a:lnTo>
                <a:close/>
              </a:path>
            </a:pathLst>
          </a:custGeom>
          <a:solidFill>
            <a:srgbClr val="D11543"/>
          </a:solidFill>
          <a:ln>
            <a:noFill/>
          </a:ln>
          <a:effectLst>
            <a:outerShdw blurRad="57150" dist="47625" dir="3120000" algn="bl" rotWithShape="0">
              <a:srgbClr val="000000">
                <a:alpha val="5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Six Columns">
  <p:cSld name="TITLE_AND_BODY_1_1_2">
    <p:spTree>
      <p:nvGrpSpPr>
        <p:cNvPr id="1" name="Shape 305"/>
        <p:cNvGrpSpPr/>
        <p:nvPr/>
      </p:nvGrpSpPr>
      <p:grpSpPr>
        <a:xfrm>
          <a:off x="0" y="0"/>
          <a:ext cx="0" cy="0"/>
          <a:chOff x="0" y="0"/>
          <a:chExt cx="0" cy="0"/>
        </a:xfrm>
      </p:grpSpPr>
      <p:sp>
        <p:nvSpPr>
          <p:cNvPr id="306" name="Google Shape;306;p20"/>
          <p:cNvSpPr txBox="1">
            <a:spLocks noGrp="1"/>
          </p:cNvSpPr>
          <p:nvPr>
            <p:ph type="title"/>
          </p:nvPr>
        </p:nvSpPr>
        <p:spPr>
          <a:xfrm>
            <a:off x="903075"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07" name="Google Shape;307;p20"/>
          <p:cNvSpPr txBox="1">
            <a:spLocks noGrp="1"/>
          </p:cNvSpPr>
          <p:nvPr>
            <p:ph type="subTitle" idx="1"/>
          </p:nvPr>
        </p:nvSpPr>
        <p:spPr>
          <a:xfrm>
            <a:off x="903075"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08" name="Google Shape;308;p20"/>
          <p:cNvSpPr txBox="1">
            <a:spLocks noGrp="1"/>
          </p:cNvSpPr>
          <p:nvPr>
            <p:ph type="title" idx="2"/>
          </p:nvPr>
        </p:nvSpPr>
        <p:spPr>
          <a:xfrm>
            <a:off x="3531150"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09" name="Google Shape;309;p20"/>
          <p:cNvSpPr txBox="1">
            <a:spLocks noGrp="1"/>
          </p:cNvSpPr>
          <p:nvPr>
            <p:ph type="subTitle" idx="3"/>
          </p:nvPr>
        </p:nvSpPr>
        <p:spPr>
          <a:xfrm>
            <a:off x="3531150"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0" name="Google Shape;310;p20"/>
          <p:cNvSpPr txBox="1">
            <a:spLocks noGrp="1"/>
          </p:cNvSpPr>
          <p:nvPr>
            <p:ph type="title" idx="4"/>
          </p:nvPr>
        </p:nvSpPr>
        <p:spPr>
          <a:xfrm>
            <a:off x="6159225" y="37183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11" name="Google Shape;311;p20"/>
          <p:cNvSpPr txBox="1">
            <a:spLocks noGrp="1"/>
          </p:cNvSpPr>
          <p:nvPr>
            <p:ph type="subTitle" idx="5"/>
          </p:nvPr>
        </p:nvSpPr>
        <p:spPr>
          <a:xfrm>
            <a:off x="6159225" y="39141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2" name="Google Shape;312;p20"/>
          <p:cNvSpPr txBox="1">
            <a:spLocks noGrp="1"/>
          </p:cNvSpPr>
          <p:nvPr>
            <p:ph type="title" idx="6"/>
          </p:nvPr>
        </p:nvSpPr>
        <p:spPr>
          <a:xfrm>
            <a:off x="713225" y="406952"/>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13" name="Google Shape;313;p20"/>
          <p:cNvSpPr txBox="1">
            <a:spLocks noGrp="1"/>
          </p:cNvSpPr>
          <p:nvPr>
            <p:ph type="title" idx="7"/>
          </p:nvPr>
        </p:nvSpPr>
        <p:spPr>
          <a:xfrm>
            <a:off x="903075"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14" name="Google Shape;314;p20"/>
          <p:cNvSpPr txBox="1">
            <a:spLocks noGrp="1"/>
          </p:cNvSpPr>
          <p:nvPr>
            <p:ph type="subTitle" idx="8"/>
          </p:nvPr>
        </p:nvSpPr>
        <p:spPr>
          <a:xfrm>
            <a:off x="903075"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5" name="Google Shape;315;p20"/>
          <p:cNvSpPr txBox="1">
            <a:spLocks noGrp="1"/>
          </p:cNvSpPr>
          <p:nvPr>
            <p:ph type="title" idx="9"/>
          </p:nvPr>
        </p:nvSpPr>
        <p:spPr>
          <a:xfrm>
            <a:off x="3531150"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16" name="Google Shape;316;p20"/>
          <p:cNvSpPr txBox="1">
            <a:spLocks noGrp="1"/>
          </p:cNvSpPr>
          <p:nvPr>
            <p:ph type="subTitle" idx="13"/>
          </p:nvPr>
        </p:nvSpPr>
        <p:spPr>
          <a:xfrm>
            <a:off x="3531150"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7" name="Google Shape;317;p20"/>
          <p:cNvSpPr txBox="1">
            <a:spLocks noGrp="1"/>
          </p:cNvSpPr>
          <p:nvPr>
            <p:ph type="title" idx="14"/>
          </p:nvPr>
        </p:nvSpPr>
        <p:spPr>
          <a:xfrm>
            <a:off x="6159225" y="1901467"/>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8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18" name="Google Shape;318;p20"/>
          <p:cNvSpPr txBox="1">
            <a:spLocks noGrp="1"/>
          </p:cNvSpPr>
          <p:nvPr>
            <p:ph type="subTitle" idx="15"/>
          </p:nvPr>
        </p:nvSpPr>
        <p:spPr>
          <a:xfrm>
            <a:off x="6159225" y="2097274"/>
            <a:ext cx="2081700" cy="69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3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19" name="Google Shape;319;p20"/>
          <p:cNvSpPr/>
          <p:nvPr/>
        </p:nvSpPr>
        <p:spPr>
          <a:xfrm>
            <a:off x="-6" y="1110"/>
            <a:ext cx="1617024" cy="1158966"/>
          </a:xfrm>
          <a:custGeom>
            <a:avLst/>
            <a:gdLst/>
            <a:ahLst/>
            <a:cxnLst/>
            <a:rect l="l" t="t" r="r" b="b"/>
            <a:pathLst>
              <a:path w="50406" h="36133" extrusionOk="0">
                <a:moveTo>
                  <a:pt x="37327" y="1"/>
                </a:moveTo>
                <a:cubicBezTo>
                  <a:pt x="36131" y="1785"/>
                  <a:pt x="34936" y="3569"/>
                  <a:pt x="33687" y="5354"/>
                </a:cubicBezTo>
                <a:cubicBezTo>
                  <a:pt x="31153" y="8833"/>
                  <a:pt x="28620" y="12402"/>
                  <a:pt x="25354" y="15613"/>
                </a:cubicBezTo>
                <a:cubicBezTo>
                  <a:pt x="23195" y="17844"/>
                  <a:pt x="20590" y="19913"/>
                  <a:pt x="17539" y="21555"/>
                </a:cubicBezTo>
                <a:cubicBezTo>
                  <a:pt x="17468" y="21626"/>
                  <a:pt x="17468" y="21626"/>
                  <a:pt x="17397" y="21626"/>
                </a:cubicBezTo>
                <a:cubicBezTo>
                  <a:pt x="17325" y="21698"/>
                  <a:pt x="17254" y="21698"/>
                  <a:pt x="17182" y="21769"/>
                </a:cubicBezTo>
                <a:cubicBezTo>
                  <a:pt x="13685" y="23642"/>
                  <a:pt x="9813" y="24677"/>
                  <a:pt x="5424" y="24981"/>
                </a:cubicBezTo>
                <a:cubicBezTo>
                  <a:pt x="4318" y="24981"/>
                  <a:pt x="3194" y="25052"/>
                  <a:pt x="2088" y="25052"/>
                </a:cubicBezTo>
                <a:cubicBezTo>
                  <a:pt x="1410" y="25052"/>
                  <a:pt x="678" y="25052"/>
                  <a:pt x="0" y="24981"/>
                </a:cubicBezTo>
                <a:lnTo>
                  <a:pt x="0" y="35151"/>
                </a:lnTo>
                <a:lnTo>
                  <a:pt x="0" y="36043"/>
                </a:lnTo>
                <a:cubicBezTo>
                  <a:pt x="71" y="36132"/>
                  <a:pt x="143" y="36132"/>
                  <a:pt x="303" y="36132"/>
                </a:cubicBezTo>
                <a:cubicBezTo>
                  <a:pt x="1124" y="36132"/>
                  <a:pt x="2016" y="36043"/>
                  <a:pt x="2980" y="35972"/>
                </a:cubicBezTo>
                <a:cubicBezTo>
                  <a:pt x="6691" y="35597"/>
                  <a:pt x="10491" y="35151"/>
                  <a:pt x="14131" y="34348"/>
                </a:cubicBezTo>
                <a:cubicBezTo>
                  <a:pt x="14417" y="34259"/>
                  <a:pt x="14720" y="34187"/>
                  <a:pt x="14952" y="34045"/>
                </a:cubicBezTo>
                <a:lnTo>
                  <a:pt x="15166" y="34045"/>
                </a:lnTo>
                <a:cubicBezTo>
                  <a:pt x="17914" y="33224"/>
                  <a:pt x="20662" y="32332"/>
                  <a:pt x="23267" y="31136"/>
                </a:cubicBezTo>
                <a:lnTo>
                  <a:pt x="23338" y="31136"/>
                </a:lnTo>
                <a:cubicBezTo>
                  <a:pt x="23427" y="31065"/>
                  <a:pt x="23499" y="31065"/>
                  <a:pt x="23570" y="30993"/>
                </a:cubicBezTo>
                <a:cubicBezTo>
                  <a:pt x="25800" y="30030"/>
                  <a:pt x="28174" y="29066"/>
                  <a:pt x="30261" y="27800"/>
                </a:cubicBezTo>
                <a:cubicBezTo>
                  <a:pt x="32349" y="26533"/>
                  <a:pt x="34204" y="25195"/>
                  <a:pt x="36131" y="23642"/>
                </a:cubicBezTo>
                <a:cubicBezTo>
                  <a:pt x="38665" y="21698"/>
                  <a:pt x="40824" y="19396"/>
                  <a:pt x="42680" y="16951"/>
                </a:cubicBezTo>
                <a:cubicBezTo>
                  <a:pt x="44535" y="14186"/>
                  <a:pt x="46177" y="11509"/>
                  <a:pt x="47515" y="8619"/>
                </a:cubicBezTo>
                <a:cubicBezTo>
                  <a:pt x="48104" y="7495"/>
                  <a:pt x="48693" y="6317"/>
                  <a:pt x="48996" y="4979"/>
                </a:cubicBezTo>
                <a:cubicBezTo>
                  <a:pt x="49585" y="3338"/>
                  <a:pt x="50031" y="1625"/>
                  <a:pt x="50405"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0" name="Google Shape;320;p20"/>
          <p:cNvGrpSpPr/>
          <p:nvPr/>
        </p:nvGrpSpPr>
        <p:grpSpPr>
          <a:xfrm rot="-1399655">
            <a:off x="8097956" y="-843543"/>
            <a:ext cx="1267021" cy="2651468"/>
            <a:chOff x="8585854" y="208283"/>
            <a:chExt cx="574713" cy="3603241"/>
          </a:xfrm>
        </p:grpSpPr>
        <p:sp>
          <p:nvSpPr>
            <p:cNvPr id="321" name="Google Shape;321;p20"/>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0"/>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0"/>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0"/>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5" name="Google Shape;325;p20"/>
          <p:cNvGrpSpPr/>
          <p:nvPr/>
        </p:nvGrpSpPr>
        <p:grpSpPr>
          <a:xfrm>
            <a:off x="-6" y="1110"/>
            <a:ext cx="1197450" cy="803543"/>
            <a:chOff x="-6" y="1110"/>
            <a:chExt cx="1197450" cy="803543"/>
          </a:xfrm>
        </p:grpSpPr>
        <p:sp>
          <p:nvSpPr>
            <p:cNvPr id="326" name="Google Shape;326;p20"/>
            <p:cNvSpPr/>
            <p:nvPr/>
          </p:nvSpPr>
          <p:spPr>
            <a:xfrm>
              <a:off x="-6" y="1110"/>
              <a:ext cx="1197450" cy="803543"/>
            </a:xfrm>
            <a:custGeom>
              <a:avLst/>
              <a:gdLst/>
              <a:ahLst/>
              <a:cxnLst/>
              <a:rect l="l" t="t" r="r" b="b"/>
              <a:pathLst>
                <a:path w="37327" h="25052" extrusionOk="0">
                  <a:moveTo>
                    <a:pt x="25426" y="1"/>
                  </a:moveTo>
                  <a:cubicBezTo>
                    <a:pt x="22535" y="2231"/>
                    <a:pt x="19484" y="4158"/>
                    <a:pt x="16058" y="5871"/>
                  </a:cubicBezTo>
                  <a:cubicBezTo>
                    <a:pt x="14060" y="6763"/>
                    <a:pt x="11901" y="7655"/>
                    <a:pt x="9671" y="8387"/>
                  </a:cubicBezTo>
                  <a:cubicBezTo>
                    <a:pt x="6620" y="9511"/>
                    <a:pt x="3426" y="10403"/>
                    <a:pt x="0" y="10992"/>
                  </a:cubicBezTo>
                  <a:lnTo>
                    <a:pt x="0" y="23785"/>
                  </a:lnTo>
                  <a:lnTo>
                    <a:pt x="0" y="24981"/>
                  </a:lnTo>
                  <a:cubicBezTo>
                    <a:pt x="678" y="25052"/>
                    <a:pt x="1410" y="25052"/>
                    <a:pt x="2088" y="25052"/>
                  </a:cubicBezTo>
                  <a:cubicBezTo>
                    <a:pt x="3194" y="25052"/>
                    <a:pt x="4318" y="24981"/>
                    <a:pt x="5424" y="24981"/>
                  </a:cubicBezTo>
                  <a:cubicBezTo>
                    <a:pt x="9813" y="24677"/>
                    <a:pt x="13685" y="23642"/>
                    <a:pt x="17182" y="21769"/>
                  </a:cubicBezTo>
                  <a:cubicBezTo>
                    <a:pt x="17254" y="21698"/>
                    <a:pt x="17325" y="21698"/>
                    <a:pt x="17397" y="21626"/>
                  </a:cubicBezTo>
                  <a:cubicBezTo>
                    <a:pt x="17468" y="21626"/>
                    <a:pt x="17468" y="21626"/>
                    <a:pt x="17539" y="21555"/>
                  </a:cubicBezTo>
                  <a:cubicBezTo>
                    <a:pt x="20590" y="19913"/>
                    <a:pt x="23195" y="17844"/>
                    <a:pt x="25354" y="15613"/>
                  </a:cubicBezTo>
                  <a:cubicBezTo>
                    <a:pt x="28620" y="12402"/>
                    <a:pt x="31153" y="8833"/>
                    <a:pt x="33687" y="5354"/>
                  </a:cubicBezTo>
                  <a:cubicBezTo>
                    <a:pt x="34936" y="3569"/>
                    <a:pt x="36131" y="1785"/>
                    <a:pt x="37327"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0"/>
            <p:cNvSpPr/>
            <p:nvPr/>
          </p:nvSpPr>
          <p:spPr>
            <a:xfrm>
              <a:off x="-6" y="1110"/>
              <a:ext cx="815666" cy="352568"/>
            </a:xfrm>
            <a:custGeom>
              <a:avLst/>
              <a:gdLst/>
              <a:ahLst/>
              <a:cxnLst/>
              <a:rect l="l" t="t" r="r" b="b"/>
              <a:pathLst>
                <a:path w="25426" h="10992" extrusionOk="0">
                  <a:moveTo>
                    <a:pt x="13168" y="1"/>
                  </a:moveTo>
                  <a:cubicBezTo>
                    <a:pt x="11223" y="661"/>
                    <a:pt x="9296" y="1250"/>
                    <a:pt x="7369" y="1696"/>
                  </a:cubicBezTo>
                  <a:cubicBezTo>
                    <a:pt x="4835" y="2303"/>
                    <a:pt x="2373" y="2820"/>
                    <a:pt x="0" y="3338"/>
                  </a:cubicBezTo>
                  <a:lnTo>
                    <a:pt x="0" y="9814"/>
                  </a:lnTo>
                  <a:lnTo>
                    <a:pt x="0" y="10992"/>
                  </a:lnTo>
                  <a:cubicBezTo>
                    <a:pt x="3426" y="10403"/>
                    <a:pt x="6620" y="9511"/>
                    <a:pt x="9671" y="8387"/>
                  </a:cubicBezTo>
                  <a:cubicBezTo>
                    <a:pt x="11901" y="7655"/>
                    <a:pt x="14060" y="6763"/>
                    <a:pt x="16058" y="5871"/>
                  </a:cubicBezTo>
                  <a:cubicBezTo>
                    <a:pt x="19484" y="4158"/>
                    <a:pt x="22535" y="2231"/>
                    <a:pt x="25426"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0"/>
            <p:cNvSpPr/>
            <p:nvPr/>
          </p:nvSpPr>
          <p:spPr>
            <a:xfrm>
              <a:off x="-6" y="1110"/>
              <a:ext cx="422429" cy="107066"/>
            </a:xfrm>
            <a:custGeom>
              <a:avLst/>
              <a:gdLst/>
              <a:ahLst/>
              <a:cxnLst/>
              <a:rect l="l" t="t" r="r" b="b"/>
              <a:pathLst>
                <a:path w="13168" h="3338" extrusionOk="0">
                  <a:moveTo>
                    <a:pt x="0" y="1"/>
                  </a:moveTo>
                  <a:lnTo>
                    <a:pt x="0" y="2445"/>
                  </a:lnTo>
                  <a:lnTo>
                    <a:pt x="0" y="3338"/>
                  </a:lnTo>
                  <a:cubicBezTo>
                    <a:pt x="2373" y="2820"/>
                    <a:pt x="4835" y="2303"/>
                    <a:pt x="7369" y="1696"/>
                  </a:cubicBezTo>
                  <a:cubicBezTo>
                    <a:pt x="9296" y="1250"/>
                    <a:pt x="11223" y="661"/>
                    <a:pt x="13168"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0"/>
          <p:cNvGrpSpPr/>
          <p:nvPr/>
        </p:nvGrpSpPr>
        <p:grpSpPr>
          <a:xfrm rot="10800000" flipH="1">
            <a:off x="1197458" y="4731460"/>
            <a:ext cx="6197020" cy="548230"/>
            <a:chOff x="3918566" y="-4022"/>
            <a:chExt cx="5239723" cy="343395"/>
          </a:xfrm>
        </p:grpSpPr>
        <p:sp>
          <p:nvSpPr>
            <p:cNvPr id="330" name="Google Shape;330;p20"/>
            <p:cNvSpPr/>
            <p:nvPr/>
          </p:nvSpPr>
          <p:spPr>
            <a:xfrm>
              <a:off x="3918566" y="-4022"/>
              <a:ext cx="5239723" cy="343395"/>
            </a:xfrm>
            <a:custGeom>
              <a:avLst/>
              <a:gdLst/>
              <a:ahLst/>
              <a:cxnLst/>
              <a:rect l="l" t="t" r="r" b="b"/>
              <a:pathLst>
                <a:path w="163333" h="10706" extrusionOk="0">
                  <a:moveTo>
                    <a:pt x="146899" y="0"/>
                  </a:moveTo>
                  <a:cubicBezTo>
                    <a:pt x="145418" y="0"/>
                    <a:pt x="143937" y="0"/>
                    <a:pt x="142439" y="72"/>
                  </a:cubicBezTo>
                  <a:cubicBezTo>
                    <a:pt x="141850" y="72"/>
                    <a:pt x="141261" y="72"/>
                    <a:pt x="140654" y="161"/>
                  </a:cubicBezTo>
                  <a:lnTo>
                    <a:pt x="87947" y="161"/>
                  </a:lnTo>
                  <a:cubicBezTo>
                    <a:pt x="84825" y="518"/>
                    <a:pt x="81702" y="964"/>
                    <a:pt x="78580" y="1339"/>
                  </a:cubicBezTo>
                  <a:cubicBezTo>
                    <a:pt x="77759" y="1499"/>
                    <a:pt x="76938" y="1642"/>
                    <a:pt x="76278" y="1785"/>
                  </a:cubicBezTo>
                  <a:cubicBezTo>
                    <a:pt x="73013" y="2159"/>
                    <a:pt x="69730" y="2463"/>
                    <a:pt x="66465" y="2748"/>
                  </a:cubicBezTo>
                  <a:cubicBezTo>
                    <a:pt x="64306" y="2980"/>
                    <a:pt x="62075" y="3355"/>
                    <a:pt x="59916" y="3498"/>
                  </a:cubicBezTo>
                  <a:cubicBezTo>
                    <a:pt x="56205" y="3569"/>
                    <a:pt x="52405" y="3729"/>
                    <a:pt x="48693" y="3729"/>
                  </a:cubicBezTo>
                  <a:cubicBezTo>
                    <a:pt x="45268" y="3729"/>
                    <a:pt x="42002" y="3729"/>
                    <a:pt x="38577" y="3498"/>
                  </a:cubicBezTo>
                  <a:cubicBezTo>
                    <a:pt x="34419" y="3123"/>
                    <a:pt x="30333" y="2463"/>
                    <a:pt x="26319" y="1571"/>
                  </a:cubicBezTo>
                  <a:cubicBezTo>
                    <a:pt x="24392" y="1196"/>
                    <a:pt x="22375" y="678"/>
                    <a:pt x="20377" y="161"/>
                  </a:cubicBezTo>
                  <a:lnTo>
                    <a:pt x="1" y="161"/>
                  </a:lnTo>
                  <a:cubicBezTo>
                    <a:pt x="2160" y="964"/>
                    <a:pt x="4390" y="1785"/>
                    <a:pt x="6549" y="2534"/>
                  </a:cubicBezTo>
                  <a:cubicBezTo>
                    <a:pt x="7727" y="2980"/>
                    <a:pt x="8922" y="3426"/>
                    <a:pt x="10028" y="3729"/>
                  </a:cubicBezTo>
                  <a:lnTo>
                    <a:pt x="15096" y="5282"/>
                  </a:lnTo>
                  <a:cubicBezTo>
                    <a:pt x="18058" y="6031"/>
                    <a:pt x="20966" y="6995"/>
                    <a:pt x="23856" y="7655"/>
                  </a:cubicBezTo>
                  <a:cubicBezTo>
                    <a:pt x="28406" y="8636"/>
                    <a:pt x="32867" y="9439"/>
                    <a:pt x="37470" y="9885"/>
                  </a:cubicBezTo>
                  <a:cubicBezTo>
                    <a:pt x="41182" y="10188"/>
                    <a:pt x="45125" y="10706"/>
                    <a:pt x="48997" y="10706"/>
                  </a:cubicBezTo>
                  <a:cubicBezTo>
                    <a:pt x="50032" y="10635"/>
                    <a:pt x="51066" y="10635"/>
                    <a:pt x="52119" y="10635"/>
                  </a:cubicBezTo>
                  <a:lnTo>
                    <a:pt x="55313" y="10635"/>
                  </a:lnTo>
                  <a:cubicBezTo>
                    <a:pt x="57989" y="10635"/>
                    <a:pt x="60737" y="10492"/>
                    <a:pt x="63342" y="10260"/>
                  </a:cubicBezTo>
                  <a:cubicBezTo>
                    <a:pt x="65126" y="10188"/>
                    <a:pt x="66839" y="9885"/>
                    <a:pt x="68695" y="9885"/>
                  </a:cubicBezTo>
                  <a:cubicBezTo>
                    <a:pt x="73013" y="9671"/>
                    <a:pt x="77170" y="8922"/>
                    <a:pt x="81399" y="8404"/>
                  </a:cubicBezTo>
                  <a:cubicBezTo>
                    <a:pt x="84165" y="8030"/>
                    <a:pt x="86752" y="7655"/>
                    <a:pt x="89428" y="7209"/>
                  </a:cubicBezTo>
                  <a:cubicBezTo>
                    <a:pt x="92997" y="6691"/>
                    <a:pt x="96351" y="6174"/>
                    <a:pt x="99848" y="5656"/>
                  </a:cubicBezTo>
                  <a:cubicBezTo>
                    <a:pt x="104238" y="5068"/>
                    <a:pt x="108538" y="4318"/>
                    <a:pt x="112713" y="3801"/>
                  </a:cubicBezTo>
                  <a:cubicBezTo>
                    <a:pt x="113676" y="3569"/>
                    <a:pt x="114497" y="3498"/>
                    <a:pt x="115389" y="3426"/>
                  </a:cubicBezTo>
                  <a:cubicBezTo>
                    <a:pt x="119029" y="2980"/>
                    <a:pt x="122526" y="2605"/>
                    <a:pt x="126095" y="2302"/>
                  </a:cubicBezTo>
                  <a:cubicBezTo>
                    <a:pt x="129217" y="1945"/>
                    <a:pt x="132179" y="1571"/>
                    <a:pt x="135302" y="1571"/>
                  </a:cubicBezTo>
                  <a:lnTo>
                    <a:pt x="136354" y="1571"/>
                  </a:lnTo>
                  <a:cubicBezTo>
                    <a:pt x="138424" y="1571"/>
                    <a:pt x="140369" y="1267"/>
                    <a:pt x="142296" y="1267"/>
                  </a:cubicBezTo>
                  <a:cubicBezTo>
                    <a:pt x="143777" y="1196"/>
                    <a:pt x="145276" y="1196"/>
                    <a:pt x="146757" y="1196"/>
                  </a:cubicBezTo>
                  <a:cubicBezTo>
                    <a:pt x="148237" y="1196"/>
                    <a:pt x="149736" y="1196"/>
                    <a:pt x="151217" y="1267"/>
                  </a:cubicBezTo>
                  <a:cubicBezTo>
                    <a:pt x="153448" y="1267"/>
                    <a:pt x="155678" y="1571"/>
                    <a:pt x="157908" y="1713"/>
                  </a:cubicBezTo>
                  <a:cubicBezTo>
                    <a:pt x="159764" y="1713"/>
                    <a:pt x="161548" y="1785"/>
                    <a:pt x="163332" y="1945"/>
                  </a:cubicBezTo>
                  <a:lnTo>
                    <a:pt x="163332" y="750"/>
                  </a:lnTo>
                  <a:lnTo>
                    <a:pt x="163332" y="161"/>
                  </a:lnTo>
                  <a:lnTo>
                    <a:pt x="153305" y="161"/>
                  </a:lnTo>
                  <a:cubicBezTo>
                    <a:pt x="152627" y="72"/>
                    <a:pt x="151967" y="72"/>
                    <a:pt x="151360" y="72"/>
                  </a:cubicBezTo>
                  <a:cubicBezTo>
                    <a:pt x="149879" y="0"/>
                    <a:pt x="148398" y="0"/>
                    <a:pt x="146899" y="0"/>
                  </a:cubicBezTo>
                  <a:close/>
                </a:path>
              </a:pathLst>
            </a:custGeom>
            <a:solidFill>
              <a:schemeClr val="accent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0"/>
            <p:cNvSpPr/>
            <p:nvPr/>
          </p:nvSpPr>
          <p:spPr>
            <a:xfrm>
              <a:off x="4572261" y="1110"/>
              <a:ext cx="2167678" cy="114508"/>
            </a:xfrm>
            <a:custGeom>
              <a:avLst/>
              <a:gdLst/>
              <a:ahLst/>
              <a:cxnLst/>
              <a:rect l="l" t="t" r="r" b="b"/>
              <a:pathLst>
                <a:path w="67571" h="3570" extrusionOk="0">
                  <a:moveTo>
                    <a:pt x="0" y="1"/>
                  </a:moveTo>
                  <a:cubicBezTo>
                    <a:pt x="1998" y="518"/>
                    <a:pt x="4015" y="1036"/>
                    <a:pt x="5942" y="1411"/>
                  </a:cubicBezTo>
                  <a:cubicBezTo>
                    <a:pt x="9956" y="2303"/>
                    <a:pt x="14042" y="2963"/>
                    <a:pt x="18200" y="3338"/>
                  </a:cubicBezTo>
                  <a:cubicBezTo>
                    <a:pt x="21625" y="3569"/>
                    <a:pt x="24891" y="3569"/>
                    <a:pt x="28316" y="3569"/>
                  </a:cubicBezTo>
                  <a:cubicBezTo>
                    <a:pt x="32028" y="3569"/>
                    <a:pt x="35828" y="3409"/>
                    <a:pt x="39539" y="3338"/>
                  </a:cubicBezTo>
                  <a:cubicBezTo>
                    <a:pt x="41698" y="3195"/>
                    <a:pt x="43929" y="2820"/>
                    <a:pt x="46088" y="2588"/>
                  </a:cubicBezTo>
                  <a:cubicBezTo>
                    <a:pt x="49353" y="2303"/>
                    <a:pt x="52636" y="1999"/>
                    <a:pt x="55901" y="1625"/>
                  </a:cubicBezTo>
                  <a:cubicBezTo>
                    <a:pt x="56561" y="1482"/>
                    <a:pt x="57382" y="1339"/>
                    <a:pt x="58203" y="1179"/>
                  </a:cubicBezTo>
                  <a:cubicBezTo>
                    <a:pt x="61325" y="804"/>
                    <a:pt x="64448" y="358"/>
                    <a:pt x="67570" y="1"/>
                  </a:cubicBezTo>
                  <a:close/>
                </a:path>
              </a:pathLst>
            </a:custGeom>
            <a:solidFill>
              <a:srgbClr val="D11543"/>
            </a:solidFill>
            <a:ln>
              <a:noFill/>
            </a:ln>
            <a:effectLst>
              <a:outerShdw blurRad="57150" dist="38100" dir="1164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3"/>
          <p:cNvSpPr txBox="1">
            <a:spLocks noGrp="1"/>
          </p:cNvSpPr>
          <p:nvPr>
            <p:ph type="title"/>
          </p:nvPr>
        </p:nvSpPr>
        <p:spPr>
          <a:xfrm>
            <a:off x="4953000" y="1584044"/>
            <a:ext cx="2767800" cy="1140900"/>
          </a:xfrm>
          <a:prstGeom prst="rect">
            <a:avLst/>
          </a:prstGeom>
        </p:spPr>
        <p:txBody>
          <a:bodyPr spcFirstLastPara="1" wrap="square" lIns="91425" tIns="91425" rIns="91425" bIns="91425" anchor="t" anchorCtr="0">
            <a:noAutofit/>
          </a:bodyPr>
          <a:lstStyle>
            <a:lvl1pPr lvl="0">
              <a:lnSpc>
                <a:spcPct val="90000"/>
              </a:lnSpc>
              <a:spcBef>
                <a:spcPts val="0"/>
              </a:spcBef>
              <a:spcAft>
                <a:spcPts val="0"/>
              </a:spcAft>
              <a:buSzPts val="3600"/>
              <a:buNone/>
              <a:defRPr sz="3600">
                <a:solidFill>
                  <a:srgbClr val="FFFFFF"/>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9" name="Google Shape;39;p3"/>
          <p:cNvSpPr txBox="1">
            <a:spLocks noGrp="1"/>
          </p:cNvSpPr>
          <p:nvPr>
            <p:ph type="subTitle" idx="1"/>
          </p:nvPr>
        </p:nvSpPr>
        <p:spPr>
          <a:xfrm>
            <a:off x="4953000" y="2724819"/>
            <a:ext cx="2767800" cy="114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000"/>
              <a:buNone/>
              <a:defRPr sz="2000">
                <a:solidFill>
                  <a:srgbClr val="FFFFFF"/>
                </a:solidFill>
              </a:defRPr>
            </a:lvl1pPr>
            <a:lvl2pPr lvl="1" algn="ctr" rtl="0">
              <a:lnSpc>
                <a:spcPct val="100000"/>
              </a:lnSpc>
              <a:spcBef>
                <a:spcPts val="0"/>
              </a:spcBef>
              <a:spcAft>
                <a:spcPts val="0"/>
              </a:spcAft>
              <a:buSzPts val="2000"/>
              <a:buNone/>
              <a:defRPr sz="2000"/>
            </a:lvl2pPr>
            <a:lvl3pPr lvl="2" algn="ctr" rtl="0">
              <a:lnSpc>
                <a:spcPct val="100000"/>
              </a:lnSpc>
              <a:spcBef>
                <a:spcPts val="0"/>
              </a:spcBef>
              <a:spcAft>
                <a:spcPts val="0"/>
              </a:spcAft>
              <a:buSzPts val="2000"/>
              <a:buNone/>
              <a:defRPr sz="2000"/>
            </a:lvl3pPr>
            <a:lvl4pPr lvl="3" algn="ctr" rtl="0">
              <a:lnSpc>
                <a:spcPct val="100000"/>
              </a:lnSpc>
              <a:spcBef>
                <a:spcPts val="0"/>
              </a:spcBef>
              <a:spcAft>
                <a:spcPts val="0"/>
              </a:spcAft>
              <a:buSzPts val="2000"/>
              <a:buNone/>
              <a:defRPr sz="2000"/>
            </a:lvl4pPr>
            <a:lvl5pPr lvl="4" algn="ctr" rtl="0">
              <a:lnSpc>
                <a:spcPct val="100000"/>
              </a:lnSpc>
              <a:spcBef>
                <a:spcPts val="0"/>
              </a:spcBef>
              <a:spcAft>
                <a:spcPts val="0"/>
              </a:spcAft>
              <a:buSzPts val="2000"/>
              <a:buNone/>
              <a:defRPr sz="2000"/>
            </a:lvl5pPr>
            <a:lvl6pPr lvl="5" algn="ctr" rtl="0">
              <a:lnSpc>
                <a:spcPct val="100000"/>
              </a:lnSpc>
              <a:spcBef>
                <a:spcPts val="0"/>
              </a:spcBef>
              <a:spcAft>
                <a:spcPts val="0"/>
              </a:spcAft>
              <a:buSzPts val="2000"/>
              <a:buNone/>
              <a:defRPr sz="2000"/>
            </a:lvl6pPr>
            <a:lvl7pPr lvl="6" algn="ctr" rtl="0">
              <a:lnSpc>
                <a:spcPct val="100000"/>
              </a:lnSpc>
              <a:spcBef>
                <a:spcPts val="0"/>
              </a:spcBef>
              <a:spcAft>
                <a:spcPts val="0"/>
              </a:spcAft>
              <a:buSzPts val="2000"/>
              <a:buNone/>
              <a:defRPr sz="2000"/>
            </a:lvl7pPr>
            <a:lvl8pPr lvl="7" algn="ctr" rtl="0">
              <a:lnSpc>
                <a:spcPct val="100000"/>
              </a:lnSpc>
              <a:spcBef>
                <a:spcPts val="0"/>
              </a:spcBef>
              <a:spcAft>
                <a:spcPts val="0"/>
              </a:spcAft>
              <a:buSzPts val="2000"/>
              <a:buNone/>
              <a:defRPr sz="2000"/>
            </a:lvl8pPr>
            <a:lvl9pPr lvl="8" algn="ctr" rtl="0">
              <a:lnSpc>
                <a:spcPct val="100000"/>
              </a:lnSpc>
              <a:spcBef>
                <a:spcPts val="0"/>
              </a:spcBef>
              <a:spcAft>
                <a:spcPts val="0"/>
              </a:spcAft>
              <a:buSzPts val="2000"/>
              <a:buNone/>
              <a:defRPr sz="2000"/>
            </a:lvl9pPr>
          </a:lstStyle>
          <a:p>
            <a:endParaRPr/>
          </a:p>
        </p:txBody>
      </p:sp>
      <p:sp>
        <p:nvSpPr>
          <p:cNvPr id="40" name="Google Shape;40;p3"/>
          <p:cNvSpPr txBox="1">
            <a:spLocks noGrp="1"/>
          </p:cNvSpPr>
          <p:nvPr>
            <p:ph type="title" idx="2" hasCustomPrompt="1"/>
          </p:nvPr>
        </p:nvSpPr>
        <p:spPr>
          <a:xfrm>
            <a:off x="1696969" y="1707742"/>
            <a:ext cx="15963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200"/>
              <a:buNone/>
              <a:defRPr sz="9600">
                <a:solidFill>
                  <a:srgbClr val="FFFFFF"/>
                </a:solidFill>
              </a:defRPr>
            </a:lvl1pPr>
            <a:lvl2pPr lvl="1" rtl="0">
              <a:spcBef>
                <a:spcPts val="0"/>
              </a:spcBef>
              <a:spcAft>
                <a:spcPts val="0"/>
              </a:spcAft>
              <a:buSzPts val="7200"/>
              <a:buNone/>
              <a:defRPr sz="7200"/>
            </a:lvl2pPr>
            <a:lvl3pPr lvl="2" rtl="0">
              <a:spcBef>
                <a:spcPts val="0"/>
              </a:spcBef>
              <a:spcAft>
                <a:spcPts val="0"/>
              </a:spcAft>
              <a:buSzPts val="7200"/>
              <a:buNone/>
              <a:defRPr sz="7200"/>
            </a:lvl3pPr>
            <a:lvl4pPr lvl="3" rtl="0">
              <a:spcBef>
                <a:spcPts val="0"/>
              </a:spcBef>
              <a:spcAft>
                <a:spcPts val="0"/>
              </a:spcAft>
              <a:buSzPts val="7200"/>
              <a:buNone/>
              <a:defRPr sz="7200"/>
            </a:lvl4pPr>
            <a:lvl5pPr lvl="4" rtl="0">
              <a:spcBef>
                <a:spcPts val="0"/>
              </a:spcBef>
              <a:spcAft>
                <a:spcPts val="0"/>
              </a:spcAft>
              <a:buSzPts val="7200"/>
              <a:buNone/>
              <a:defRPr sz="7200"/>
            </a:lvl5pPr>
            <a:lvl6pPr lvl="5" rtl="0">
              <a:spcBef>
                <a:spcPts val="0"/>
              </a:spcBef>
              <a:spcAft>
                <a:spcPts val="0"/>
              </a:spcAft>
              <a:buSzPts val="7200"/>
              <a:buNone/>
              <a:defRPr sz="7200"/>
            </a:lvl6pPr>
            <a:lvl7pPr lvl="6" rtl="0">
              <a:spcBef>
                <a:spcPts val="0"/>
              </a:spcBef>
              <a:spcAft>
                <a:spcPts val="0"/>
              </a:spcAft>
              <a:buSzPts val="7200"/>
              <a:buNone/>
              <a:defRPr sz="7200"/>
            </a:lvl7pPr>
            <a:lvl8pPr lvl="7" rtl="0">
              <a:spcBef>
                <a:spcPts val="0"/>
              </a:spcBef>
              <a:spcAft>
                <a:spcPts val="0"/>
              </a:spcAft>
              <a:buSzPts val="7200"/>
              <a:buNone/>
              <a:defRPr sz="7200"/>
            </a:lvl8pPr>
            <a:lvl9pPr lvl="8" rtl="0">
              <a:spcBef>
                <a:spcPts val="0"/>
              </a:spcBef>
              <a:spcAft>
                <a:spcPts val="0"/>
              </a:spcAft>
              <a:buSzPts val="7200"/>
              <a:buNone/>
              <a:defRPr sz="7200"/>
            </a:lvl9pPr>
          </a:lstStyle>
          <a:p>
            <a:r>
              <a:t>xx%</a:t>
            </a:r>
          </a:p>
        </p:txBody>
      </p:sp>
      <p:sp>
        <p:nvSpPr>
          <p:cNvPr id="41" name="Google Shape;41;p3"/>
          <p:cNvSpPr/>
          <p:nvPr/>
        </p:nvSpPr>
        <p:spPr>
          <a:xfrm>
            <a:off x="5446637" y="413492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a:effectLst>
            <a:outerShdw blurRad="57150" dist="38100" dir="17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5962716" y="431096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7651348" y="-1557"/>
            <a:ext cx="1491735" cy="881273"/>
          </a:xfrm>
          <a:custGeom>
            <a:avLst/>
            <a:gdLst/>
            <a:ahLst/>
            <a:cxnLst/>
            <a:rect l="l" t="t" r="r" b="b"/>
            <a:pathLst>
              <a:path w="46624" h="27514" extrusionOk="0">
                <a:moveTo>
                  <a:pt x="1" y="0"/>
                </a:moveTo>
                <a:cubicBezTo>
                  <a:pt x="233" y="303"/>
                  <a:pt x="447" y="517"/>
                  <a:pt x="679" y="821"/>
                </a:cubicBezTo>
                <a:lnTo>
                  <a:pt x="304" y="821"/>
                </a:lnTo>
                <a:cubicBezTo>
                  <a:pt x="1196" y="1856"/>
                  <a:pt x="2088" y="3051"/>
                  <a:pt x="3052" y="4086"/>
                </a:cubicBezTo>
                <a:cubicBezTo>
                  <a:pt x="4836" y="6102"/>
                  <a:pt x="6549" y="8101"/>
                  <a:pt x="8405" y="10045"/>
                </a:cubicBezTo>
                <a:cubicBezTo>
                  <a:pt x="9672" y="11384"/>
                  <a:pt x="10938" y="12633"/>
                  <a:pt x="12348" y="13828"/>
                </a:cubicBezTo>
                <a:cubicBezTo>
                  <a:pt x="13615" y="15095"/>
                  <a:pt x="15024" y="16201"/>
                  <a:pt x="16363" y="17325"/>
                </a:cubicBezTo>
                <a:cubicBezTo>
                  <a:pt x="18664" y="19109"/>
                  <a:pt x="21269" y="20662"/>
                  <a:pt x="23874" y="22000"/>
                </a:cubicBezTo>
                <a:cubicBezTo>
                  <a:pt x="25801" y="22981"/>
                  <a:pt x="27889" y="23873"/>
                  <a:pt x="29959" y="24534"/>
                </a:cubicBezTo>
                <a:cubicBezTo>
                  <a:pt x="31904" y="25051"/>
                  <a:pt x="33759" y="25568"/>
                  <a:pt x="35615" y="26015"/>
                </a:cubicBezTo>
                <a:cubicBezTo>
                  <a:pt x="38523" y="26764"/>
                  <a:pt x="41414" y="27139"/>
                  <a:pt x="44393" y="27353"/>
                </a:cubicBezTo>
                <a:cubicBezTo>
                  <a:pt x="45054" y="27442"/>
                  <a:pt x="45660" y="27442"/>
                  <a:pt x="46320" y="27442"/>
                </a:cubicBezTo>
                <a:cubicBezTo>
                  <a:pt x="46392" y="27513"/>
                  <a:pt x="46552" y="27513"/>
                  <a:pt x="46624" y="27513"/>
                </a:cubicBezTo>
                <a:lnTo>
                  <a:pt x="46624" y="14720"/>
                </a:lnTo>
                <a:cubicBezTo>
                  <a:pt x="46552" y="14720"/>
                  <a:pt x="46392" y="14649"/>
                  <a:pt x="46320" y="14649"/>
                </a:cubicBezTo>
                <a:lnTo>
                  <a:pt x="46320" y="13899"/>
                </a:lnTo>
                <a:cubicBezTo>
                  <a:pt x="45660" y="13685"/>
                  <a:pt x="45054" y="13525"/>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8" y="1195"/>
                </a:cubicBezTo>
                <a:cubicBezTo>
                  <a:pt x="23714" y="821"/>
                  <a:pt x="23500" y="375"/>
                  <a:pt x="23125" y="0"/>
                </a:cubicBezTo>
                <a:close/>
              </a:path>
            </a:pathLst>
          </a:custGeom>
          <a:solidFill>
            <a:srgbClr val="D11543"/>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8193695" y="4717872"/>
            <a:ext cx="939693" cy="424077"/>
          </a:xfrm>
          <a:custGeom>
            <a:avLst/>
            <a:gdLst/>
            <a:ahLst/>
            <a:cxnLst/>
            <a:rect l="l" t="t" r="r" b="b"/>
            <a:pathLst>
              <a:path w="29370" h="13240" extrusionOk="0">
                <a:moveTo>
                  <a:pt x="29369" y="0"/>
                </a:moveTo>
                <a:cubicBezTo>
                  <a:pt x="29155" y="90"/>
                  <a:pt x="28995" y="161"/>
                  <a:pt x="28781" y="161"/>
                </a:cubicBezTo>
                <a:cubicBezTo>
                  <a:pt x="27656" y="607"/>
                  <a:pt x="26479" y="893"/>
                  <a:pt x="25355" y="1428"/>
                </a:cubicBezTo>
                <a:cubicBezTo>
                  <a:pt x="23571" y="2088"/>
                  <a:pt x="21786" y="2837"/>
                  <a:pt x="20002" y="3569"/>
                </a:cubicBezTo>
                <a:cubicBezTo>
                  <a:pt x="19253" y="3872"/>
                  <a:pt x="18521" y="4176"/>
                  <a:pt x="17772" y="4461"/>
                </a:cubicBezTo>
                <a:cubicBezTo>
                  <a:pt x="16219" y="5210"/>
                  <a:pt x="14721" y="5799"/>
                  <a:pt x="13168" y="6549"/>
                </a:cubicBezTo>
                <a:cubicBezTo>
                  <a:pt x="11830" y="7137"/>
                  <a:pt x="10492" y="7887"/>
                  <a:pt x="9082" y="8565"/>
                </a:cubicBezTo>
                <a:cubicBezTo>
                  <a:pt x="6620" y="9814"/>
                  <a:pt x="4176" y="11009"/>
                  <a:pt x="1785" y="12276"/>
                </a:cubicBezTo>
                <a:cubicBezTo>
                  <a:pt x="1196" y="12579"/>
                  <a:pt x="607" y="12936"/>
                  <a:pt x="0" y="13240"/>
                </a:cubicBezTo>
                <a:lnTo>
                  <a:pt x="10331" y="13240"/>
                </a:lnTo>
                <a:cubicBezTo>
                  <a:pt x="12419" y="12133"/>
                  <a:pt x="14506" y="11009"/>
                  <a:pt x="16665" y="9974"/>
                </a:cubicBezTo>
                <a:cubicBezTo>
                  <a:pt x="19413" y="8476"/>
                  <a:pt x="22304" y="7227"/>
                  <a:pt x="25283" y="6031"/>
                </a:cubicBezTo>
                <a:cubicBezTo>
                  <a:pt x="26622" y="5514"/>
                  <a:pt x="28031" y="4996"/>
                  <a:pt x="29369" y="4461"/>
                </a:cubicBezTo>
                <a:lnTo>
                  <a:pt x="29369" y="1428"/>
                </a:lnTo>
                <a:lnTo>
                  <a:pt x="29369" y="0"/>
                </a:lnTo>
                <a:close/>
              </a:path>
            </a:pathLst>
          </a:custGeom>
          <a:solidFill>
            <a:srgbClr val="D11543"/>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8524236" y="4860758"/>
            <a:ext cx="609153" cy="281191"/>
          </a:xfrm>
          <a:custGeom>
            <a:avLst/>
            <a:gdLst/>
            <a:ahLst/>
            <a:cxnLst/>
            <a:rect l="l" t="t" r="r" b="b"/>
            <a:pathLst>
              <a:path w="19039" h="8779" extrusionOk="0">
                <a:moveTo>
                  <a:pt x="19038" y="0"/>
                </a:moveTo>
                <a:cubicBezTo>
                  <a:pt x="17700" y="535"/>
                  <a:pt x="16291" y="1053"/>
                  <a:pt x="14952" y="1570"/>
                </a:cubicBezTo>
                <a:cubicBezTo>
                  <a:pt x="11973" y="2766"/>
                  <a:pt x="9082" y="4015"/>
                  <a:pt x="6334" y="5513"/>
                </a:cubicBezTo>
                <a:cubicBezTo>
                  <a:pt x="4175" y="6548"/>
                  <a:pt x="2088" y="7672"/>
                  <a:pt x="0" y="8779"/>
                </a:cubicBezTo>
                <a:lnTo>
                  <a:pt x="19038" y="8779"/>
                </a:lnTo>
                <a:lnTo>
                  <a:pt x="19038" y="1427"/>
                </a:lnTo>
                <a:lnTo>
                  <a:pt x="19038" y="1196"/>
                </a:lnTo>
                <a:lnTo>
                  <a:pt x="19038" y="0"/>
                </a:lnTo>
                <a:close/>
              </a:path>
            </a:pathLst>
          </a:custGeom>
          <a:solidFill>
            <a:srgbClr val="D62C5A"/>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 name="Google Shape;46;p3"/>
          <p:cNvGrpSpPr/>
          <p:nvPr/>
        </p:nvGrpSpPr>
        <p:grpSpPr>
          <a:xfrm>
            <a:off x="-640" y="-1557"/>
            <a:ext cx="3670178" cy="5143506"/>
            <a:chOff x="-640" y="-1557"/>
            <a:chExt cx="3670178" cy="5143506"/>
          </a:xfrm>
        </p:grpSpPr>
        <p:sp>
          <p:nvSpPr>
            <p:cNvPr id="47" name="Google Shape;47;p3"/>
            <p:cNvSpPr/>
            <p:nvPr/>
          </p:nvSpPr>
          <p:spPr>
            <a:xfrm>
              <a:off x="-640" y="-1557"/>
              <a:ext cx="175845" cy="685826"/>
            </a:xfrm>
            <a:custGeom>
              <a:avLst/>
              <a:gdLst/>
              <a:ahLst/>
              <a:cxnLst/>
              <a:rect l="l" t="t" r="r" b="b"/>
              <a:pathLst>
                <a:path w="5496" h="21412" extrusionOk="0">
                  <a:moveTo>
                    <a:pt x="0" y="0"/>
                  </a:moveTo>
                  <a:lnTo>
                    <a:pt x="0" y="21411"/>
                  </a:lnTo>
                  <a:cubicBezTo>
                    <a:pt x="517" y="20376"/>
                    <a:pt x="964" y="19252"/>
                    <a:pt x="1410" y="18146"/>
                  </a:cubicBezTo>
                  <a:cubicBezTo>
                    <a:pt x="2373" y="16058"/>
                    <a:pt x="3051" y="13899"/>
                    <a:pt x="3640" y="11669"/>
                  </a:cubicBezTo>
                  <a:lnTo>
                    <a:pt x="4318" y="8993"/>
                  </a:lnTo>
                  <a:cubicBezTo>
                    <a:pt x="4693" y="6923"/>
                    <a:pt x="4978" y="4764"/>
                    <a:pt x="5281" y="2676"/>
                  </a:cubicBezTo>
                  <a:lnTo>
                    <a:pt x="5496" y="0"/>
                  </a:lnTo>
                  <a:close/>
                </a:path>
              </a:pathLst>
            </a:custGeom>
            <a:solidFill>
              <a:srgbClr val="9E324A"/>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23133" y="-1557"/>
              <a:ext cx="3446405" cy="5143506"/>
            </a:xfrm>
            <a:custGeom>
              <a:avLst/>
              <a:gdLst/>
              <a:ahLst/>
              <a:cxnLst/>
              <a:rect l="l" t="t" r="r" b="b"/>
              <a:pathLst>
                <a:path w="107717" h="160584" extrusionOk="0">
                  <a:moveTo>
                    <a:pt x="18289" y="0"/>
                  </a:moveTo>
                  <a:cubicBezTo>
                    <a:pt x="18289" y="303"/>
                    <a:pt x="18289" y="589"/>
                    <a:pt x="18360" y="892"/>
                  </a:cubicBezTo>
                  <a:cubicBezTo>
                    <a:pt x="18503" y="2534"/>
                    <a:pt x="18806" y="4157"/>
                    <a:pt x="18806" y="5799"/>
                  </a:cubicBezTo>
                  <a:cubicBezTo>
                    <a:pt x="18949" y="8618"/>
                    <a:pt x="19021" y="11384"/>
                    <a:pt x="19021" y="14131"/>
                  </a:cubicBezTo>
                  <a:lnTo>
                    <a:pt x="19021" y="14720"/>
                  </a:lnTo>
                  <a:cubicBezTo>
                    <a:pt x="19021" y="17254"/>
                    <a:pt x="19021" y="19770"/>
                    <a:pt x="18806" y="22232"/>
                  </a:cubicBezTo>
                  <a:cubicBezTo>
                    <a:pt x="18575" y="25354"/>
                    <a:pt x="18128" y="28405"/>
                    <a:pt x="17468" y="31367"/>
                  </a:cubicBezTo>
                  <a:cubicBezTo>
                    <a:pt x="16951" y="34204"/>
                    <a:pt x="16130" y="36881"/>
                    <a:pt x="15309" y="39557"/>
                  </a:cubicBezTo>
                  <a:cubicBezTo>
                    <a:pt x="14274" y="42751"/>
                    <a:pt x="13008" y="45873"/>
                    <a:pt x="11741" y="48924"/>
                  </a:cubicBezTo>
                  <a:cubicBezTo>
                    <a:pt x="10991" y="50548"/>
                    <a:pt x="10188" y="52190"/>
                    <a:pt x="9510" y="53831"/>
                  </a:cubicBezTo>
                  <a:cubicBezTo>
                    <a:pt x="8244" y="56508"/>
                    <a:pt x="7066" y="59255"/>
                    <a:pt x="5871" y="62003"/>
                  </a:cubicBezTo>
                  <a:cubicBezTo>
                    <a:pt x="4907" y="64305"/>
                    <a:pt x="4015" y="66535"/>
                    <a:pt x="3194" y="68926"/>
                  </a:cubicBezTo>
                  <a:cubicBezTo>
                    <a:pt x="2516" y="70782"/>
                    <a:pt x="2070" y="72637"/>
                    <a:pt x="1553" y="74564"/>
                  </a:cubicBezTo>
                  <a:cubicBezTo>
                    <a:pt x="821" y="77027"/>
                    <a:pt x="518" y="79542"/>
                    <a:pt x="143" y="82076"/>
                  </a:cubicBezTo>
                  <a:cubicBezTo>
                    <a:pt x="72" y="82451"/>
                    <a:pt x="0" y="82897"/>
                    <a:pt x="0" y="83343"/>
                  </a:cubicBezTo>
                  <a:lnTo>
                    <a:pt x="0" y="83718"/>
                  </a:lnTo>
                  <a:lnTo>
                    <a:pt x="0" y="87732"/>
                  </a:lnTo>
                  <a:cubicBezTo>
                    <a:pt x="0" y="89659"/>
                    <a:pt x="72" y="91586"/>
                    <a:pt x="518" y="93602"/>
                  </a:cubicBezTo>
                  <a:cubicBezTo>
                    <a:pt x="589" y="93745"/>
                    <a:pt x="589" y="93906"/>
                    <a:pt x="589" y="94048"/>
                  </a:cubicBezTo>
                  <a:cubicBezTo>
                    <a:pt x="892" y="95529"/>
                    <a:pt x="1107" y="96939"/>
                    <a:pt x="1481" y="98438"/>
                  </a:cubicBezTo>
                  <a:cubicBezTo>
                    <a:pt x="1927" y="100151"/>
                    <a:pt x="2516" y="101774"/>
                    <a:pt x="3051" y="103416"/>
                  </a:cubicBezTo>
                  <a:cubicBezTo>
                    <a:pt x="3944" y="106164"/>
                    <a:pt x="5282" y="108697"/>
                    <a:pt x="6763" y="111070"/>
                  </a:cubicBezTo>
                  <a:cubicBezTo>
                    <a:pt x="8404" y="113675"/>
                    <a:pt x="10331" y="116209"/>
                    <a:pt x="12633" y="118279"/>
                  </a:cubicBezTo>
                  <a:cubicBezTo>
                    <a:pt x="14203" y="119688"/>
                    <a:pt x="15755" y="121027"/>
                    <a:pt x="17540" y="122222"/>
                  </a:cubicBezTo>
                  <a:cubicBezTo>
                    <a:pt x="18503" y="122900"/>
                    <a:pt x="19467" y="123560"/>
                    <a:pt x="20519" y="124078"/>
                  </a:cubicBezTo>
                  <a:cubicBezTo>
                    <a:pt x="22143" y="124898"/>
                    <a:pt x="23856" y="125719"/>
                    <a:pt x="25640" y="126469"/>
                  </a:cubicBezTo>
                  <a:cubicBezTo>
                    <a:pt x="27353" y="127057"/>
                    <a:pt x="29137" y="127575"/>
                    <a:pt x="30850" y="128021"/>
                  </a:cubicBezTo>
                  <a:cubicBezTo>
                    <a:pt x="33295" y="128699"/>
                    <a:pt x="35757" y="129288"/>
                    <a:pt x="38291" y="129734"/>
                  </a:cubicBezTo>
                  <a:cubicBezTo>
                    <a:pt x="40664" y="130180"/>
                    <a:pt x="43108" y="130394"/>
                    <a:pt x="45570" y="130769"/>
                  </a:cubicBezTo>
                  <a:cubicBezTo>
                    <a:pt x="46231" y="130840"/>
                    <a:pt x="46909" y="131001"/>
                    <a:pt x="47569" y="131072"/>
                  </a:cubicBezTo>
                  <a:cubicBezTo>
                    <a:pt x="50406" y="131447"/>
                    <a:pt x="53225" y="131821"/>
                    <a:pt x="56044" y="132178"/>
                  </a:cubicBezTo>
                  <a:cubicBezTo>
                    <a:pt x="57918" y="132410"/>
                    <a:pt x="59702" y="132785"/>
                    <a:pt x="61557" y="133070"/>
                  </a:cubicBezTo>
                  <a:lnTo>
                    <a:pt x="61843" y="133070"/>
                  </a:lnTo>
                  <a:cubicBezTo>
                    <a:pt x="63484" y="133445"/>
                    <a:pt x="65055" y="133677"/>
                    <a:pt x="66607" y="134052"/>
                  </a:cubicBezTo>
                  <a:cubicBezTo>
                    <a:pt x="68016" y="134337"/>
                    <a:pt x="69426" y="134783"/>
                    <a:pt x="70853" y="135158"/>
                  </a:cubicBezTo>
                  <a:cubicBezTo>
                    <a:pt x="71585" y="135390"/>
                    <a:pt x="72263" y="135604"/>
                    <a:pt x="72923" y="135836"/>
                  </a:cubicBezTo>
                  <a:cubicBezTo>
                    <a:pt x="74047" y="136282"/>
                    <a:pt x="75082" y="136567"/>
                    <a:pt x="76117" y="137014"/>
                  </a:cubicBezTo>
                  <a:cubicBezTo>
                    <a:pt x="77687" y="137692"/>
                    <a:pt x="79097" y="138512"/>
                    <a:pt x="80578" y="139172"/>
                  </a:cubicBezTo>
                  <a:cubicBezTo>
                    <a:pt x="83629" y="140582"/>
                    <a:pt x="86305" y="142527"/>
                    <a:pt x="88696" y="144900"/>
                  </a:cubicBezTo>
                  <a:cubicBezTo>
                    <a:pt x="91729" y="147880"/>
                    <a:pt x="94406" y="151216"/>
                    <a:pt x="96636" y="154928"/>
                  </a:cubicBezTo>
                  <a:cubicBezTo>
                    <a:pt x="97760" y="156801"/>
                    <a:pt x="98795" y="158657"/>
                    <a:pt x="99759" y="160584"/>
                  </a:cubicBezTo>
                  <a:lnTo>
                    <a:pt x="107716" y="160584"/>
                  </a:lnTo>
                  <a:cubicBezTo>
                    <a:pt x="107342" y="159763"/>
                    <a:pt x="107056" y="158942"/>
                    <a:pt x="106682" y="158211"/>
                  </a:cubicBezTo>
                  <a:cubicBezTo>
                    <a:pt x="105718" y="156052"/>
                    <a:pt x="104755" y="153893"/>
                    <a:pt x="103702" y="151734"/>
                  </a:cubicBezTo>
                  <a:cubicBezTo>
                    <a:pt x="102970" y="150110"/>
                    <a:pt x="102221" y="148540"/>
                    <a:pt x="101400" y="146988"/>
                  </a:cubicBezTo>
                  <a:cubicBezTo>
                    <a:pt x="99991" y="144383"/>
                    <a:pt x="98420" y="141849"/>
                    <a:pt x="96493" y="139690"/>
                  </a:cubicBezTo>
                  <a:cubicBezTo>
                    <a:pt x="95012" y="138209"/>
                    <a:pt x="93674" y="136639"/>
                    <a:pt x="92033" y="135301"/>
                  </a:cubicBezTo>
                  <a:cubicBezTo>
                    <a:pt x="89053" y="132856"/>
                    <a:pt x="85645" y="131072"/>
                    <a:pt x="82148" y="129805"/>
                  </a:cubicBezTo>
                  <a:cubicBezTo>
                    <a:pt x="79989" y="128984"/>
                    <a:pt x="77759" y="128253"/>
                    <a:pt x="75528" y="127646"/>
                  </a:cubicBezTo>
                  <a:cubicBezTo>
                    <a:pt x="73084" y="127057"/>
                    <a:pt x="70550" y="126469"/>
                    <a:pt x="68016" y="125933"/>
                  </a:cubicBezTo>
                  <a:cubicBezTo>
                    <a:pt x="65055" y="125344"/>
                    <a:pt x="62075" y="124898"/>
                    <a:pt x="59024" y="124452"/>
                  </a:cubicBezTo>
                  <a:cubicBezTo>
                    <a:pt x="56276" y="124006"/>
                    <a:pt x="53528" y="123560"/>
                    <a:pt x="50780" y="123043"/>
                  </a:cubicBezTo>
                  <a:cubicBezTo>
                    <a:pt x="47569" y="122525"/>
                    <a:pt x="44304" y="122079"/>
                    <a:pt x="41181" y="121116"/>
                  </a:cubicBezTo>
                  <a:lnTo>
                    <a:pt x="38291" y="120438"/>
                  </a:lnTo>
                  <a:cubicBezTo>
                    <a:pt x="35971" y="119849"/>
                    <a:pt x="33741" y="119100"/>
                    <a:pt x="31510" y="118207"/>
                  </a:cubicBezTo>
                  <a:cubicBezTo>
                    <a:pt x="29137" y="117244"/>
                    <a:pt x="26907" y="116048"/>
                    <a:pt x="24748" y="114567"/>
                  </a:cubicBezTo>
                  <a:cubicBezTo>
                    <a:pt x="22821" y="113229"/>
                    <a:pt x="21037" y="111748"/>
                    <a:pt x="19395" y="110035"/>
                  </a:cubicBezTo>
                  <a:cubicBezTo>
                    <a:pt x="18218" y="108697"/>
                    <a:pt x="17165" y="107288"/>
                    <a:pt x="16130" y="105860"/>
                  </a:cubicBezTo>
                  <a:cubicBezTo>
                    <a:pt x="14274" y="103113"/>
                    <a:pt x="13008" y="100061"/>
                    <a:pt x="12115" y="96796"/>
                  </a:cubicBezTo>
                  <a:cubicBezTo>
                    <a:pt x="11527" y="94798"/>
                    <a:pt x="11223" y="92710"/>
                    <a:pt x="10920" y="90623"/>
                  </a:cubicBezTo>
                  <a:cubicBezTo>
                    <a:pt x="10777" y="89516"/>
                    <a:pt x="10706" y="88392"/>
                    <a:pt x="10706" y="87286"/>
                  </a:cubicBezTo>
                  <a:cubicBezTo>
                    <a:pt x="10706" y="86323"/>
                    <a:pt x="10777" y="85430"/>
                    <a:pt x="10849" y="84449"/>
                  </a:cubicBezTo>
                  <a:cubicBezTo>
                    <a:pt x="11081" y="80809"/>
                    <a:pt x="11884" y="77241"/>
                    <a:pt x="12776" y="73672"/>
                  </a:cubicBezTo>
                  <a:cubicBezTo>
                    <a:pt x="13311" y="71371"/>
                    <a:pt x="14042" y="69212"/>
                    <a:pt x="14792" y="66981"/>
                  </a:cubicBezTo>
                  <a:cubicBezTo>
                    <a:pt x="15684" y="64537"/>
                    <a:pt x="16648" y="62074"/>
                    <a:pt x="17540" y="59559"/>
                  </a:cubicBezTo>
                  <a:cubicBezTo>
                    <a:pt x="18503" y="56793"/>
                    <a:pt x="19556" y="53974"/>
                    <a:pt x="20591" y="51155"/>
                  </a:cubicBezTo>
                  <a:cubicBezTo>
                    <a:pt x="20805" y="50334"/>
                    <a:pt x="21108" y="49585"/>
                    <a:pt x="21411" y="48764"/>
                  </a:cubicBezTo>
                  <a:lnTo>
                    <a:pt x="22375" y="45356"/>
                  </a:lnTo>
                  <a:cubicBezTo>
                    <a:pt x="22892" y="43500"/>
                    <a:pt x="23570" y="41484"/>
                    <a:pt x="23927" y="39557"/>
                  </a:cubicBezTo>
                  <a:cubicBezTo>
                    <a:pt x="24534" y="36506"/>
                    <a:pt x="25123" y="33526"/>
                    <a:pt x="25355" y="30475"/>
                  </a:cubicBezTo>
                  <a:cubicBezTo>
                    <a:pt x="25569" y="27888"/>
                    <a:pt x="25944" y="25354"/>
                    <a:pt x="25872" y="22749"/>
                  </a:cubicBezTo>
                  <a:lnTo>
                    <a:pt x="25872" y="22161"/>
                  </a:lnTo>
                  <a:lnTo>
                    <a:pt x="25872" y="21411"/>
                  </a:lnTo>
                  <a:lnTo>
                    <a:pt x="25872" y="20073"/>
                  </a:lnTo>
                  <a:cubicBezTo>
                    <a:pt x="25944" y="19324"/>
                    <a:pt x="25944" y="18663"/>
                    <a:pt x="25872" y="17914"/>
                  </a:cubicBezTo>
                  <a:cubicBezTo>
                    <a:pt x="25801" y="16130"/>
                    <a:pt x="25712" y="14274"/>
                    <a:pt x="25569" y="12490"/>
                  </a:cubicBezTo>
                  <a:cubicBezTo>
                    <a:pt x="25497" y="11294"/>
                    <a:pt x="25355" y="10117"/>
                    <a:pt x="25266" y="8921"/>
                  </a:cubicBezTo>
                  <a:cubicBezTo>
                    <a:pt x="25123" y="6102"/>
                    <a:pt x="24677" y="3265"/>
                    <a:pt x="24302" y="446"/>
                  </a:cubicBezTo>
                  <a:cubicBezTo>
                    <a:pt x="24231" y="303"/>
                    <a:pt x="24231" y="143"/>
                    <a:pt x="24231" y="0"/>
                  </a:cubicBezTo>
                  <a:close/>
                </a:path>
              </a:pathLst>
            </a:custGeom>
            <a:solidFill>
              <a:srgbClr val="A12148"/>
            </a:solidFill>
            <a:ln>
              <a:noFill/>
            </a:ln>
            <a:effectLst>
              <a:outerShdw blurRad="57150" dist="38100" dir="48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640" y="-1557"/>
              <a:ext cx="3415562" cy="5143506"/>
            </a:xfrm>
            <a:custGeom>
              <a:avLst/>
              <a:gdLst/>
              <a:ahLst/>
              <a:cxnLst/>
              <a:rect l="l" t="t" r="r" b="b"/>
              <a:pathLst>
                <a:path w="106753" h="160584" extrusionOk="0">
                  <a:moveTo>
                    <a:pt x="5496" y="0"/>
                  </a:moveTo>
                  <a:lnTo>
                    <a:pt x="5281" y="2676"/>
                  </a:lnTo>
                  <a:cubicBezTo>
                    <a:pt x="4978" y="4764"/>
                    <a:pt x="4693" y="6923"/>
                    <a:pt x="4318" y="8993"/>
                  </a:cubicBezTo>
                  <a:lnTo>
                    <a:pt x="3640" y="11669"/>
                  </a:lnTo>
                  <a:cubicBezTo>
                    <a:pt x="3051" y="13899"/>
                    <a:pt x="2373" y="16058"/>
                    <a:pt x="1410" y="18146"/>
                  </a:cubicBezTo>
                  <a:cubicBezTo>
                    <a:pt x="964" y="19252"/>
                    <a:pt x="517" y="20376"/>
                    <a:pt x="0" y="21411"/>
                  </a:cubicBezTo>
                  <a:lnTo>
                    <a:pt x="0" y="22000"/>
                  </a:lnTo>
                  <a:lnTo>
                    <a:pt x="0" y="133820"/>
                  </a:lnTo>
                  <a:cubicBezTo>
                    <a:pt x="1338" y="135533"/>
                    <a:pt x="2819" y="137174"/>
                    <a:pt x="4389" y="138726"/>
                  </a:cubicBezTo>
                  <a:cubicBezTo>
                    <a:pt x="4764" y="139172"/>
                    <a:pt x="5210" y="139547"/>
                    <a:pt x="5656" y="139993"/>
                  </a:cubicBezTo>
                  <a:cubicBezTo>
                    <a:pt x="6994" y="141260"/>
                    <a:pt x="8404" y="142366"/>
                    <a:pt x="9885" y="143419"/>
                  </a:cubicBezTo>
                  <a:cubicBezTo>
                    <a:pt x="11901" y="144829"/>
                    <a:pt x="13971" y="146238"/>
                    <a:pt x="16058" y="147505"/>
                  </a:cubicBezTo>
                  <a:cubicBezTo>
                    <a:pt x="17629" y="148468"/>
                    <a:pt x="19324" y="149129"/>
                    <a:pt x="20965" y="149878"/>
                  </a:cubicBezTo>
                  <a:cubicBezTo>
                    <a:pt x="21857" y="150324"/>
                    <a:pt x="22749" y="150699"/>
                    <a:pt x="23642" y="151002"/>
                  </a:cubicBezTo>
                  <a:cubicBezTo>
                    <a:pt x="25354" y="151591"/>
                    <a:pt x="26996" y="152108"/>
                    <a:pt x="28691" y="152697"/>
                  </a:cubicBezTo>
                  <a:cubicBezTo>
                    <a:pt x="29583" y="152929"/>
                    <a:pt x="30564" y="153143"/>
                    <a:pt x="31457" y="153375"/>
                  </a:cubicBezTo>
                  <a:cubicBezTo>
                    <a:pt x="33009" y="153750"/>
                    <a:pt x="34490" y="154196"/>
                    <a:pt x="36060" y="154410"/>
                  </a:cubicBezTo>
                  <a:cubicBezTo>
                    <a:pt x="37987" y="154785"/>
                    <a:pt x="39843" y="155017"/>
                    <a:pt x="41787" y="155302"/>
                  </a:cubicBezTo>
                  <a:cubicBezTo>
                    <a:pt x="42822" y="155463"/>
                    <a:pt x="43857" y="155606"/>
                    <a:pt x="44839" y="155748"/>
                  </a:cubicBezTo>
                  <a:cubicBezTo>
                    <a:pt x="46623" y="155909"/>
                    <a:pt x="48318" y="156052"/>
                    <a:pt x="50102" y="156266"/>
                  </a:cubicBezTo>
                  <a:cubicBezTo>
                    <a:pt x="52564" y="156640"/>
                    <a:pt x="55009" y="156801"/>
                    <a:pt x="57471" y="157158"/>
                  </a:cubicBezTo>
                  <a:cubicBezTo>
                    <a:pt x="60005" y="157604"/>
                    <a:pt x="62521" y="158050"/>
                    <a:pt x="65054" y="158657"/>
                  </a:cubicBezTo>
                  <a:cubicBezTo>
                    <a:pt x="66018" y="158871"/>
                    <a:pt x="67053" y="159245"/>
                    <a:pt x="67945" y="159620"/>
                  </a:cubicBezTo>
                  <a:cubicBezTo>
                    <a:pt x="68766" y="159923"/>
                    <a:pt x="69586" y="160209"/>
                    <a:pt x="70336" y="160584"/>
                  </a:cubicBezTo>
                  <a:lnTo>
                    <a:pt x="106753" y="160584"/>
                  </a:lnTo>
                  <a:cubicBezTo>
                    <a:pt x="105789" y="158657"/>
                    <a:pt x="104754" y="156801"/>
                    <a:pt x="103630" y="154928"/>
                  </a:cubicBezTo>
                  <a:cubicBezTo>
                    <a:pt x="101400" y="151216"/>
                    <a:pt x="98723" y="147880"/>
                    <a:pt x="95690" y="144900"/>
                  </a:cubicBezTo>
                  <a:cubicBezTo>
                    <a:pt x="93299" y="142527"/>
                    <a:pt x="90623" y="140582"/>
                    <a:pt x="87572" y="139172"/>
                  </a:cubicBezTo>
                  <a:cubicBezTo>
                    <a:pt x="86091" y="138512"/>
                    <a:pt x="84681" y="137692"/>
                    <a:pt x="83111" y="137014"/>
                  </a:cubicBezTo>
                  <a:cubicBezTo>
                    <a:pt x="82076" y="136567"/>
                    <a:pt x="81041" y="136282"/>
                    <a:pt x="79917" y="135836"/>
                  </a:cubicBezTo>
                  <a:cubicBezTo>
                    <a:pt x="79257" y="135604"/>
                    <a:pt x="78579" y="135390"/>
                    <a:pt x="77847" y="135158"/>
                  </a:cubicBezTo>
                  <a:cubicBezTo>
                    <a:pt x="76420" y="134783"/>
                    <a:pt x="75010" y="134337"/>
                    <a:pt x="73601" y="134052"/>
                  </a:cubicBezTo>
                  <a:cubicBezTo>
                    <a:pt x="72049" y="133677"/>
                    <a:pt x="70478" y="133445"/>
                    <a:pt x="68837" y="133070"/>
                  </a:cubicBezTo>
                  <a:lnTo>
                    <a:pt x="68551" y="133070"/>
                  </a:lnTo>
                  <a:cubicBezTo>
                    <a:pt x="66696" y="132785"/>
                    <a:pt x="64912" y="132410"/>
                    <a:pt x="63038" y="132178"/>
                  </a:cubicBezTo>
                  <a:cubicBezTo>
                    <a:pt x="60219" y="131821"/>
                    <a:pt x="57400" y="131447"/>
                    <a:pt x="54563" y="131072"/>
                  </a:cubicBezTo>
                  <a:cubicBezTo>
                    <a:pt x="53903" y="131001"/>
                    <a:pt x="53225" y="130840"/>
                    <a:pt x="52564" y="130769"/>
                  </a:cubicBezTo>
                  <a:cubicBezTo>
                    <a:pt x="50102" y="130394"/>
                    <a:pt x="47658" y="130180"/>
                    <a:pt x="45285" y="129734"/>
                  </a:cubicBezTo>
                  <a:cubicBezTo>
                    <a:pt x="42751" y="129288"/>
                    <a:pt x="40289" y="128699"/>
                    <a:pt x="37844" y="128021"/>
                  </a:cubicBezTo>
                  <a:cubicBezTo>
                    <a:pt x="36131" y="127575"/>
                    <a:pt x="34347" y="127057"/>
                    <a:pt x="32634" y="126469"/>
                  </a:cubicBezTo>
                  <a:cubicBezTo>
                    <a:pt x="30850" y="125719"/>
                    <a:pt x="29137" y="124898"/>
                    <a:pt x="27513" y="124078"/>
                  </a:cubicBezTo>
                  <a:cubicBezTo>
                    <a:pt x="26461" y="123560"/>
                    <a:pt x="25497" y="122900"/>
                    <a:pt x="24534" y="122222"/>
                  </a:cubicBezTo>
                  <a:cubicBezTo>
                    <a:pt x="22749" y="121027"/>
                    <a:pt x="21197" y="119688"/>
                    <a:pt x="19627" y="118279"/>
                  </a:cubicBezTo>
                  <a:cubicBezTo>
                    <a:pt x="17325" y="116209"/>
                    <a:pt x="15398" y="113675"/>
                    <a:pt x="13757" y="111070"/>
                  </a:cubicBezTo>
                  <a:cubicBezTo>
                    <a:pt x="12276" y="108697"/>
                    <a:pt x="10938" y="106164"/>
                    <a:pt x="10045" y="103416"/>
                  </a:cubicBezTo>
                  <a:cubicBezTo>
                    <a:pt x="9510" y="101774"/>
                    <a:pt x="8921" y="100151"/>
                    <a:pt x="8475" y="98438"/>
                  </a:cubicBezTo>
                  <a:cubicBezTo>
                    <a:pt x="8101" y="96939"/>
                    <a:pt x="7886" y="95529"/>
                    <a:pt x="7583" y="94048"/>
                  </a:cubicBezTo>
                  <a:cubicBezTo>
                    <a:pt x="7583" y="93906"/>
                    <a:pt x="7583" y="93745"/>
                    <a:pt x="7512" y="93602"/>
                  </a:cubicBezTo>
                  <a:cubicBezTo>
                    <a:pt x="7066" y="91586"/>
                    <a:pt x="6994" y="89659"/>
                    <a:pt x="6994" y="87732"/>
                  </a:cubicBezTo>
                  <a:lnTo>
                    <a:pt x="6994" y="83718"/>
                  </a:lnTo>
                  <a:lnTo>
                    <a:pt x="6994" y="83343"/>
                  </a:lnTo>
                  <a:cubicBezTo>
                    <a:pt x="6994" y="82897"/>
                    <a:pt x="7066" y="82451"/>
                    <a:pt x="7137" y="82076"/>
                  </a:cubicBezTo>
                  <a:cubicBezTo>
                    <a:pt x="7512" y="79542"/>
                    <a:pt x="7815" y="77027"/>
                    <a:pt x="8547" y="74564"/>
                  </a:cubicBezTo>
                  <a:cubicBezTo>
                    <a:pt x="9064" y="72637"/>
                    <a:pt x="9510" y="70782"/>
                    <a:pt x="10188" y="68926"/>
                  </a:cubicBezTo>
                  <a:cubicBezTo>
                    <a:pt x="11009" y="66535"/>
                    <a:pt x="11901" y="64305"/>
                    <a:pt x="12865" y="62003"/>
                  </a:cubicBezTo>
                  <a:cubicBezTo>
                    <a:pt x="14060" y="59255"/>
                    <a:pt x="15238" y="56508"/>
                    <a:pt x="16504" y="53831"/>
                  </a:cubicBezTo>
                  <a:cubicBezTo>
                    <a:pt x="17182" y="52190"/>
                    <a:pt x="17985" y="50548"/>
                    <a:pt x="18735" y="48924"/>
                  </a:cubicBezTo>
                  <a:cubicBezTo>
                    <a:pt x="20002" y="45873"/>
                    <a:pt x="21268" y="42751"/>
                    <a:pt x="22303" y="39557"/>
                  </a:cubicBezTo>
                  <a:cubicBezTo>
                    <a:pt x="23124" y="36881"/>
                    <a:pt x="23945" y="34204"/>
                    <a:pt x="24462" y="31367"/>
                  </a:cubicBezTo>
                  <a:cubicBezTo>
                    <a:pt x="25122" y="28405"/>
                    <a:pt x="25569" y="25354"/>
                    <a:pt x="25800" y="22232"/>
                  </a:cubicBezTo>
                  <a:cubicBezTo>
                    <a:pt x="26015" y="19770"/>
                    <a:pt x="26015" y="17254"/>
                    <a:pt x="26015" y="14720"/>
                  </a:cubicBezTo>
                  <a:lnTo>
                    <a:pt x="26015" y="14131"/>
                  </a:lnTo>
                  <a:cubicBezTo>
                    <a:pt x="26015" y="11384"/>
                    <a:pt x="25943" y="8618"/>
                    <a:pt x="25800" y="5799"/>
                  </a:cubicBezTo>
                  <a:cubicBezTo>
                    <a:pt x="25800" y="4157"/>
                    <a:pt x="25497" y="2534"/>
                    <a:pt x="25354" y="892"/>
                  </a:cubicBezTo>
                  <a:cubicBezTo>
                    <a:pt x="25283" y="589"/>
                    <a:pt x="25283" y="303"/>
                    <a:pt x="25283" y="0"/>
                  </a:cubicBezTo>
                  <a:close/>
                </a:path>
              </a:pathLst>
            </a:custGeom>
            <a:solidFill>
              <a:srgbClr val="D11543"/>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640" y="4284666"/>
              <a:ext cx="2250400" cy="857283"/>
            </a:xfrm>
            <a:custGeom>
              <a:avLst/>
              <a:gdLst/>
              <a:ahLst/>
              <a:cxnLst/>
              <a:rect l="l" t="t" r="r" b="b"/>
              <a:pathLst>
                <a:path w="70336" h="26765" extrusionOk="0">
                  <a:moveTo>
                    <a:pt x="0" y="1"/>
                  </a:moveTo>
                  <a:lnTo>
                    <a:pt x="0" y="233"/>
                  </a:lnTo>
                  <a:lnTo>
                    <a:pt x="0" y="821"/>
                  </a:lnTo>
                  <a:lnTo>
                    <a:pt x="0" y="22161"/>
                  </a:lnTo>
                  <a:cubicBezTo>
                    <a:pt x="1338" y="23267"/>
                    <a:pt x="2605" y="24392"/>
                    <a:pt x="4015" y="25426"/>
                  </a:cubicBezTo>
                  <a:cubicBezTo>
                    <a:pt x="4532" y="25872"/>
                    <a:pt x="5139" y="26319"/>
                    <a:pt x="5656" y="26765"/>
                  </a:cubicBezTo>
                  <a:lnTo>
                    <a:pt x="70336" y="26765"/>
                  </a:lnTo>
                  <a:cubicBezTo>
                    <a:pt x="69586" y="26390"/>
                    <a:pt x="68766" y="26104"/>
                    <a:pt x="67945" y="25801"/>
                  </a:cubicBezTo>
                  <a:cubicBezTo>
                    <a:pt x="67053" y="25426"/>
                    <a:pt x="66018" y="25052"/>
                    <a:pt x="65054" y="24838"/>
                  </a:cubicBezTo>
                  <a:cubicBezTo>
                    <a:pt x="62521" y="24231"/>
                    <a:pt x="60005" y="23785"/>
                    <a:pt x="57471" y="23339"/>
                  </a:cubicBezTo>
                  <a:cubicBezTo>
                    <a:pt x="55009" y="22982"/>
                    <a:pt x="52564" y="22821"/>
                    <a:pt x="50102" y="22447"/>
                  </a:cubicBezTo>
                  <a:cubicBezTo>
                    <a:pt x="48318" y="22233"/>
                    <a:pt x="46623" y="22090"/>
                    <a:pt x="44839" y="21929"/>
                  </a:cubicBezTo>
                  <a:cubicBezTo>
                    <a:pt x="43857" y="21787"/>
                    <a:pt x="42822" y="21644"/>
                    <a:pt x="41787" y="21483"/>
                  </a:cubicBezTo>
                  <a:cubicBezTo>
                    <a:pt x="39843" y="21198"/>
                    <a:pt x="37987" y="20966"/>
                    <a:pt x="36060" y="20591"/>
                  </a:cubicBezTo>
                  <a:cubicBezTo>
                    <a:pt x="34490" y="20377"/>
                    <a:pt x="33009" y="19931"/>
                    <a:pt x="31457" y="19556"/>
                  </a:cubicBezTo>
                  <a:cubicBezTo>
                    <a:pt x="30564" y="19324"/>
                    <a:pt x="29583" y="19110"/>
                    <a:pt x="28691" y="18878"/>
                  </a:cubicBezTo>
                  <a:cubicBezTo>
                    <a:pt x="26996" y="18289"/>
                    <a:pt x="25354" y="17772"/>
                    <a:pt x="23642" y="17183"/>
                  </a:cubicBezTo>
                  <a:cubicBezTo>
                    <a:pt x="22749" y="16880"/>
                    <a:pt x="21857" y="16505"/>
                    <a:pt x="20965" y="16059"/>
                  </a:cubicBezTo>
                  <a:cubicBezTo>
                    <a:pt x="19324" y="15310"/>
                    <a:pt x="17629" y="14649"/>
                    <a:pt x="16058" y="13686"/>
                  </a:cubicBezTo>
                  <a:cubicBezTo>
                    <a:pt x="13971" y="12419"/>
                    <a:pt x="11901" y="11010"/>
                    <a:pt x="9885" y="9600"/>
                  </a:cubicBezTo>
                  <a:cubicBezTo>
                    <a:pt x="8404" y="8547"/>
                    <a:pt x="6994" y="7441"/>
                    <a:pt x="5656" y="6174"/>
                  </a:cubicBezTo>
                  <a:cubicBezTo>
                    <a:pt x="5210" y="5728"/>
                    <a:pt x="4764" y="5353"/>
                    <a:pt x="4389" y="4907"/>
                  </a:cubicBezTo>
                  <a:cubicBezTo>
                    <a:pt x="2819" y="3355"/>
                    <a:pt x="1338" y="1714"/>
                    <a:pt x="0" y="1"/>
                  </a:cubicBezTo>
                  <a:close/>
                </a:path>
              </a:pathLst>
            </a:custGeom>
            <a:solidFill>
              <a:srgbClr val="D62C5A"/>
            </a:solidFill>
            <a:ln>
              <a:noFill/>
            </a:ln>
            <a:effectLst>
              <a:outerShdw blurRad="57150" dist="38100" dir="148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640" y="4994483"/>
              <a:ext cx="180996" cy="147466"/>
            </a:xfrm>
            <a:custGeom>
              <a:avLst/>
              <a:gdLst/>
              <a:ahLst/>
              <a:cxnLst/>
              <a:rect l="l" t="t" r="r" b="b"/>
              <a:pathLst>
                <a:path w="5657" h="4604" extrusionOk="0">
                  <a:moveTo>
                    <a:pt x="0" y="0"/>
                  </a:moveTo>
                  <a:lnTo>
                    <a:pt x="0" y="72"/>
                  </a:lnTo>
                  <a:lnTo>
                    <a:pt x="0" y="286"/>
                  </a:lnTo>
                  <a:lnTo>
                    <a:pt x="0" y="4604"/>
                  </a:lnTo>
                  <a:lnTo>
                    <a:pt x="5656" y="4604"/>
                  </a:lnTo>
                  <a:cubicBezTo>
                    <a:pt x="5139" y="4158"/>
                    <a:pt x="4532" y="3711"/>
                    <a:pt x="4015" y="3265"/>
                  </a:cubicBezTo>
                  <a:cubicBezTo>
                    <a:pt x="2605" y="2231"/>
                    <a:pt x="1338" y="1106"/>
                    <a:pt x="0" y="0"/>
                  </a:cubicBezTo>
                  <a:close/>
                </a:path>
              </a:pathLst>
            </a:custGeom>
            <a:solidFill>
              <a:srgbClr val="D4596E"/>
            </a:solidFill>
            <a:ln>
              <a:noFill/>
            </a:ln>
            <a:effectLst>
              <a:outerShdw blurRad="57150" dist="38100" dir="1584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3"/>
          <p:cNvSpPr/>
          <p:nvPr/>
        </p:nvSpPr>
        <p:spPr>
          <a:xfrm>
            <a:off x="8391201" y="-1557"/>
            <a:ext cx="742188" cy="445217"/>
          </a:xfrm>
          <a:custGeom>
            <a:avLst/>
            <a:gdLst/>
            <a:ahLst/>
            <a:cxnLst/>
            <a:rect l="l" t="t" r="r" b="b"/>
            <a:pathLst>
              <a:path w="23197" h="13900" extrusionOk="0">
                <a:moveTo>
                  <a:pt x="1" y="0"/>
                </a:moveTo>
                <a:cubicBezTo>
                  <a:pt x="376" y="375"/>
                  <a:pt x="590" y="821"/>
                  <a:pt x="964" y="1195"/>
                </a:cubicBezTo>
                <a:cubicBezTo>
                  <a:pt x="3052" y="3122"/>
                  <a:pt x="4979" y="5139"/>
                  <a:pt x="7370" y="6762"/>
                </a:cubicBezTo>
                <a:cubicBezTo>
                  <a:pt x="9226" y="8101"/>
                  <a:pt x="11081" y="9296"/>
                  <a:pt x="13169" y="10188"/>
                </a:cubicBezTo>
                <a:cubicBezTo>
                  <a:pt x="14275" y="10634"/>
                  <a:pt x="15310" y="11223"/>
                  <a:pt x="16434" y="11598"/>
                </a:cubicBezTo>
                <a:cubicBezTo>
                  <a:pt x="18076" y="12276"/>
                  <a:pt x="19699" y="12793"/>
                  <a:pt x="21341" y="13311"/>
                </a:cubicBezTo>
                <a:cubicBezTo>
                  <a:pt x="21930" y="13525"/>
                  <a:pt x="22536" y="13685"/>
                  <a:pt x="23196" y="13899"/>
                </a:cubicBezTo>
                <a:lnTo>
                  <a:pt x="23196" y="0"/>
                </a:lnTo>
                <a:close/>
              </a:path>
            </a:pathLst>
          </a:custGeom>
          <a:solidFill>
            <a:srgbClr val="AE1939"/>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Two Columns ">
  <p:cSld name="TITLE_AND_BODY_1_1_3">
    <p:spTree>
      <p:nvGrpSpPr>
        <p:cNvPr id="1" name="Shape 332"/>
        <p:cNvGrpSpPr/>
        <p:nvPr/>
      </p:nvGrpSpPr>
      <p:grpSpPr>
        <a:xfrm>
          <a:off x="0" y="0"/>
          <a:ext cx="0" cy="0"/>
          <a:chOff x="0" y="0"/>
          <a:chExt cx="0" cy="0"/>
        </a:xfrm>
      </p:grpSpPr>
      <p:sp>
        <p:nvSpPr>
          <p:cNvPr id="333" name="Google Shape;333;p21"/>
          <p:cNvSpPr/>
          <p:nvPr/>
        </p:nvSpPr>
        <p:spPr>
          <a:xfrm>
            <a:off x="670850" y="1242004"/>
            <a:ext cx="3717761" cy="4283338"/>
          </a:xfrm>
          <a:custGeom>
            <a:avLst/>
            <a:gdLst/>
            <a:ahLst/>
            <a:cxnLst/>
            <a:rect l="l" t="t" r="r" b="b"/>
            <a:pathLst>
              <a:path w="115764" h="133375" extrusionOk="0">
                <a:moveTo>
                  <a:pt x="113390" y="2374"/>
                </a:moveTo>
                <a:lnTo>
                  <a:pt x="113390" y="131001"/>
                </a:lnTo>
                <a:lnTo>
                  <a:pt x="2391" y="131001"/>
                </a:lnTo>
                <a:lnTo>
                  <a:pt x="2391" y="2374"/>
                </a:lnTo>
                <a:close/>
                <a:moveTo>
                  <a:pt x="1196" y="1"/>
                </a:moveTo>
                <a:cubicBezTo>
                  <a:pt x="535" y="1"/>
                  <a:pt x="0" y="518"/>
                  <a:pt x="0" y="1196"/>
                </a:cubicBezTo>
                <a:lnTo>
                  <a:pt x="0" y="132179"/>
                </a:lnTo>
                <a:cubicBezTo>
                  <a:pt x="0" y="132786"/>
                  <a:pt x="535" y="133374"/>
                  <a:pt x="1196" y="133374"/>
                </a:cubicBezTo>
                <a:lnTo>
                  <a:pt x="114568" y="133374"/>
                </a:lnTo>
                <a:cubicBezTo>
                  <a:pt x="115246" y="133374"/>
                  <a:pt x="115763" y="132786"/>
                  <a:pt x="115763" y="132179"/>
                </a:cubicBezTo>
                <a:lnTo>
                  <a:pt x="115763" y="1196"/>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1"/>
          <p:cNvSpPr/>
          <p:nvPr/>
        </p:nvSpPr>
        <p:spPr>
          <a:xfrm>
            <a:off x="4755775" y="1242004"/>
            <a:ext cx="3717761" cy="4283338"/>
          </a:xfrm>
          <a:custGeom>
            <a:avLst/>
            <a:gdLst/>
            <a:ahLst/>
            <a:cxnLst/>
            <a:rect l="l" t="t" r="r" b="b"/>
            <a:pathLst>
              <a:path w="115764" h="133375" extrusionOk="0">
                <a:moveTo>
                  <a:pt x="113390" y="2374"/>
                </a:moveTo>
                <a:lnTo>
                  <a:pt x="113390" y="131001"/>
                </a:lnTo>
                <a:lnTo>
                  <a:pt x="2391" y="131001"/>
                </a:lnTo>
                <a:lnTo>
                  <a:pt x="2391" y="2374"/>
                </a:lnTo>
                <a:close/>
                <a:moveTo>
                  <a:pt x="1196" y="1"/>
                </a:moveTo>
                <a:cubicBezTo>
                  <a:pt x="535" y="1"/>
                  <a:pt x="0" y="518"/>
                  <a:pt x="0" y="1196"/>
                </a:cubicBezTo>
                <a:lnTo>
                  <a:pt x="0" y="132179"/>
                </a:lnTo>
                <a:cubicBezTo>
                  <a:pt x="0" y="132786"/>
                  <a:pt x="535" y="133374"/>
                  <a:pt x="1196" y="133374"/>
                </a:cubicBezTo>
                <a:lnTo>
                  <a:pt x="114568" y="133374"/>
                </a:lnTo>
                <a:cubicBezTo>
                  <a:pt x="115246" y="133374"/>
                  <a:pt x="115763" y="132786"/>
                  <a:pt x="115763" y="132179"/>
                </a:cubicBezTo>
                <a:lnTo>
                  <a:pt x="115763" y="1196"/>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1"/>
          <p:cNvSpPr txBox="1">
            <a:spLocks noGrp="1"/>
          </p:cNvSpPr>
          <p:nvPr>
            <p:ph type="title"/>
          </p:nvPr>
        </p:nvSpPr>
        <p:spPr>
          <a:xfrm>
            <a:off x="1281075" y="2394200"/>
            <a:ext cx="24942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36" name="Google Shape;336;p21"/>
          <p:cNvSpPr txBox="1">
            <a:spLocks noGrp="1"/>
          </p:cNvSpPr>
          <p:nvPr>
            <p:ph type="subTitle" idx="1"/>
          </p:nvPr>
        </p:nvSpPr>
        <p:spPr>
          <a:xfrm>
            <a:off x="1281075" y="2736900"/>
            <a:ext cx="24942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37" name="Google Shape;337;p21"/>
          <p:cNvSpPr txBox="1">
            <a:spLocks noGrp="1"/>
          </p:cNvSpPr>
          <p:nvPr>
            <p:ph type="title" idx="2"/>
          </p:nvPr>
        </p:nvSpPr>
        <p:spPr>
          <a:xfrm>
            <a:off x="5376687" y="2394200"/>
            <a:ext cx="24942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38" name="Google Shape;338;p21"/>
          <p:cNvSpPr txBox="1">
            <a:spLocks noGrp="1"/>
          </p:cNvSpPr>
          <p:nvPr>
            <p:ph type="subTitle" idx="3"/>
          </p:nvPr>
        </p:nvSpPr>
        <p:spPr>
          <a:xfrm>
            <a:off x="5376687" y="2736900"/>
            <a:ext cx="24942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39" name="Google Shape;339;p21"/>
          <p:cNvSpPr txBox="1">
            <a:spLocks noGrp="1"/>
          </p:cNvSpPr>
          <p:nvPr>
            <p:ph type="title" idx="4"/>
          </p:nvPr>
        </p:nvSpPr>
        <p:spPr>
          <a:xfrm>
            <a:off x="713225" y="406952"/>
            <a:ext cx="77178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40" name="Google Shape;340;p21"/>
          <p:cNvSpPr/>
          <p:nvPr/>
        </p:nvSpPr>
        <p:spPr>
          <a:xfrm>
            <a:off x="0" y="0"/>
            <a:ext cx="2358979" cy="1582987"/>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1"/>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1"/>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1"/>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4" name="Google Shape;344;p21"/>
          <p:cNvGrpSpPr/>
          <p:nvPr/>
        </p:nvGrpSpPr>
        <p:grpSpPr>
          <a:xfrm>
            <a:off x="-864" y="2418784"/>
            <a:ext cx="9183274" cy="2805489"/>
            <a:chOff x="238125" y="1761950"/>
            <a:chExt cx="7137075" cy="2180375"/>
          </a:xfrm>
        </p:grpSpPr>
        <p:sp>
          <p:nvSpPr>
            <p:cNvPr id="345" name="Google Shape;345;p21"/>
            <p:cNvSpPr/>
            <p:nvPr/>
          </p:nvSpPr>
          <p:spPr>
            <a:xfrm>
              <a:off x="238125" y="1761950"/>
              <a:ext cx="7137075" cy="2180375"/>
            </a:xfrm>
            <a:custGeom>
              <a:avLst/>
              <a:gdLst/>
              <a:ahLst/>
              <a:cxnLst/>
              <a:rect l="l" t="t" r="r" b="b"/>
              <a:pathLst>
                <a:path w="285483" h="87215" extrusionOk="0">
                  <a:moveTo>
                    <a:pt x="285482" y="0"/>
                  </a:moveTo>
                  <a:cubicBezTo>
                    <a:pt x="284448" y="678"/>
                    <a:pt x="283484" y="1338"/>
                    <a:pt x="282503" y="2088"/>
                  </a:cubicBezTo>
                  <a:cubicBezTo>
                    <a:pt x="278791" y="5049"/>
                    <a:pt x="276186" y="8547"/>
                    <a:pt x="274188" y="12044"/>
                  </a:cubicBezTo>
                  <a:cubicBezTo>
                    <a:pt x="272921" y="14203"/>
                    <a:pt x="271886" y="16504"/>
                    <a:pt x="270994" y="18735"/>
                  </a:cubicBezTo>
                  <a:cubicBezTo>
                    <a:pt x="270013" y="21197"/>
                    <a:pt x="268978" y="23713"/>
                    <a:pt x="268318" y="26247"/>
                  </a:cubicBezTo>
                  <a:cubicBezTo>
                    <a:pt x="267426" y="29226"/>
                    <a:pt x="266748" y="32259"/>
                    <a:pt x="265998" y="35239"/>
                  </a:cubicBezTo>
                  <a:cubicBezTo>
                    <a:pt x="265338" y="37987"/>
                    <a:pt x="264749" y="40895"/>
                    <a:pt x="263857" y="43643"/>
                  </a:cubicBezTo>
                  <a:cubicBezTo>
                    <a:pt x="262965" y="46837"/>
                    <a:pt x="262287" y="50102"/>
                    <a:pt x="260877" y="53225"/>
                  </a:cubicBezTo>
                  <a:cubicBezTo>
                    <a:pt x="260503" y="54277"/>
                    <a:pt x="260128" y="55169"/>
                    <a:pt x="259842" y="56204"/>
                  </a:cubicBezTo>
                  <a:cubicBezTo>
                    <a:pt x="258950" y="58506"/>
                    <a:pt x="257755" y="60736"/>
                    <a:pt x="256417" y="62967"/>
                  </a:cubicBezTo>
                  <a:cubicBezTo>
                    <a:pt x="254936" y="65358"/>
                    <a:pt x="253151" y="67588"/>
                    <a:pt x="250921" y="69729"/>
                  </a:cubicBezTo>
                  <a:cubicBezTo>
                    <a:pt x="248976" y="71674"/>
                    <a:pt x="246603" y="73529"/>
                    <a:pt x="243927" y="75171"/>
                  </a:cubicBezTo>
                  <a:cubicBezTo>
                    <a:pt x="242071" y="76349"/>
                    <a:pt x="239912" y="77312"/>
                    <a:pt x="237682" y="78365"/>
                  </a:cubicBezTo>
                  <a:cubicBezTo>
                    <a:pt x="233596" y="80292"/>
                    <a:pt x="228975" y="81487"/>
                    <a:pt x="224068" y="82379"/>
                  </a:cubicBezTo>
                  <a:cubicBezTo>
                    <a:pt x="221035" y="82968"/>
                    <a:pt x="217912" y="83272"/>
                    <a:pt x="214790" y="83557"/>
                  </a:cubicBezTo>
                  <a:cubicBezTo>
                    <a:pt x="212916" y="83718"/>
                    <a:pt x="211061" y="83718"/>
                    <a:pt x="209276" y="83718"/>
                  </a:cubicBezTo>
                  <a:cubicBezTo>
                    <a:pt x="207724" y="83718"/>
                    <a:pt x="206083" y="83718"/>
                    <a:pt x="204602" y="83557"/>
                  </a:cubicBezTo>
                  <a:cubicBezTo>
                    <a:pt x="199088" y="83343"/>
                    <a:pt x="193735" y="82594"/>
                    <a:pt x="188311" y="81630"/>
                  </a:cubicBezTo>
                  <a:cubicBezTo>
                    <a:pt x="184903" y="81113"/>
                    <a:pt x="181620" y="80363"/>
                    <a:pt x="178284" y="79542"/>
                  </a:cubicBezTo>
                  <a:cubicBezTo>
                    <a:pt x="174644" y="78650"/>
                    <a:pt x="170915" y="77687"/>
                    <a:pt x="167203" y="76795"/>
                  </a:cubicBezTo>
                  <a:cubicBezTo>
                    <a:pt x="162957" y="75760"/>
                    <a:pt x="158657" y="74636"/>
                    <a:pt x="154410" y="73672"/>
                  </a:cubicBezTo>
                  <a:cubicBezTo>
                    <a:pt x="153304" y="73387"/>
                    <a:pt x="152109" y="73083"/>
                    <a:pt x="150913" y="72851"/>
                  </a:cubicBezTo>
                  <a:lnTo>
                    <a:pt x="145792" y="71817"/>
                  </a:lnTo>
                  <a:cubicBezTo>
                    <a:pt x="142884" y="71299"/>
                    <a:pt x="139922" y="70621"/>
                    <a:pt x="137014" y="70264"/>
                  </a:cubicBezTo>
                  <a:cubicBezTo>
                    <a:pt x="132410" y="69586"/>
                    <a:pt x="127878" y="68997"/>
                    <a:pt x="123257" y="68694"/>
                  </a:cubicBezTo>
                  <a:cubicBezTo>
                    <a:pt x="119474" y="68480"/>
                    <a:pt x="115531" y="68105"/>
                    <a:pt x="111659" y="68105"/>
                  </a:cubicBezTo>
                  <a:cubicBezTo>
                    <a:pt x="110624" y="68177"/>
                    <a:pt x="109590" y="68177"/>
                    <a:pt x="108465" y="68177"/>
                  </a:cubicBezTo>
                  <a:lnTo>
                    <a:pt x="105272" y="68177"/>
                  </a:lnTo>
                  <a:cubicBezTo>
                    <a:pt x="102524" y="68177"/>
                    <a:pt x="99776" y="68248"/>
                    <a:pt x="97171" y="68391"/>
                  </a:cubicBezTo>
                  <a:cubicBezTo>
                    <a:pt x="95387" y="68480"/>
                    <a:pt x="93674" y="68694"/>
                    <a:pt x="91747" y="68694"/>
                  </a:cubicBezTo>
                  <a:cubicBezTo>
                    <a:pt x="87429" y="68837"/>
                    <a:pt x="83272" y="69372"/>
                    <a:pt x="78954" y="69729"/>
                  </a:cubicBezTo>
                  <a:cubicBezTo>
                    <a:pt x="76206" y="69961"/>
                    <a:pt x="73530" y="70264"/>
                    <a:pt x="70853" y="70478"/>
                  </a:cubicBezTo>
                  <a:cubicBezTo>
                    <a:pt x="67285" y="70853"/>
                    <a:pt x="63859" y="71228"/>
                    <a:pt x="60362" y="71602"/>
                  </a:cubicBezTo>
                  <a:cubicBezTo>
                    <a:pt x="55901" y="71959"/>
                    <a:pt x="51601" y="72405"/>
                    <a:pt x="47426" y="72780"/>
                  </a:cubicBezTo>
                  <a:cubicBezTo>
                    <a:pt x="46391" y="72941"/>
                    <a:pt x="45570" y="73012"/>
                    <a:pt x="44678" y="73083"/>
                  </a:cubicBezTo>
                  <a:cubicBezTo>
                    <a:pt x="41038" y="73387"/>
                    <a:pt x="37541" y="73601"/>
                    <a:pt x="33901" y="73833"/>
                  </a:cubicBezTo>
                  <a:cubicBezTo>
                    <a:pt x="30707" y="74047"/>
                    <a:pt x="27727" y="74350"/>
                    <a:pt x="24605" y="74350"/>
                  </a:cubicBezTo>
                  <a:lnTo>
                    <a:pt x="23499" y="74350"/>
                  </a:lnTo>
                  <a:cubicBezTo>
                    <a:pt x="21483" y="74350"/>
                    <a:pt x="19484" y="74564"/>
                    <a:pt x="17539" y="74564"/>
                  </a:cubicBezTo>
                  <a:lnTo>
                    <a:pt x="8547" y="74564"/>
                  </a:lnTo>
                  <a:cubicBezTo>
                    <a:pt x="6245" y="74564"/>
                    <a:pt x="4015" y="74350"/>
                    <a:pt x="1784" y="74279"/>
                  </a:cubicBezTo>
                  <a:cubicBezTo>
                    <a:pt x="1195" y="74279"/>
                    <a:pt x="589" y="74190"/>
                    <a:pt x="0" y="74190"/>
                  </a:cubicBezTo>
                  <a:lnTo>
                    <a:pt x="0" y="75385"/>
                  </a:lnTo>
                  <a:lnTo>
                    <a:pt x="0" y="75903"/>
                  </a:lnTo>
                  <a:cubicBezTo>
                    <a:pt x="9742" y="76723"/>
                    <a:pt x="18217" y="77401"/>
                    <a:pt x="18431" y="77401"/>
                  </a:cubicBezTo>
                  <a:cubicBezTo>
                    <a:pt x="22232" y="77473"/>
                    <a:pt x="26015" y="77544"/>
                    <a:pt x="29744" y="77544"/>
                  </a:cubicBezTo>
                  <a:cubicBezTo>
                    <a:pt x="32706" y="77544"/>
                    <a:pt x="35757" y="77473"/>
                    <a:pt x="38665" y="77401"/>
                  </a:cubicBezTo>
                  <a:cubicBezTo>
                    <a:pt x="40592" y="77312"/>
                    <a:pt x="42608" y="77241"/>
                    <a:pt x="44535" y="77169"/>
                  </a:cubicBezTo>
                  <a:cubicBezTo>
                    <a:pt x="46248" y="77027"/>
                    <a:pt x="47961" y="76955"/>
                    <a:pt x="49656" y="76866"/>
                  </a:cubicBezTo>
                  <a:cubicBezTo>
                    <a:pt x="53457" y="76795"/>
                    <a:pt x="57239" y="76277"/>
                    <a:pt x="61111" y="76063"/>
                  </a:cubicBezTo>
                  <a:cubicBezTo>
                    <a:pt x="64465" y="75831"/>
                    <a:pt x="67802" y="75456"/>
                    <a:pt x="71067" y="75171"/>
                  </a:cubicBezTo>
                  <a:lnTo>
                    <a:pt x="71299" y="75171"/>
                  </a:lnTo>
                  <a:cubicBezTo>
                    <a:pt x="74725" y="74868"/>
                    <a:pt x="78204" y="74493"/>
                    <a:pt x="81630" y="74279"/>
                  </a:cubicBezTo>
                  <a:cubicBezTo>
                    <a:pt x="82451" y="74190"/>
                    <a:pt x="83272" y="74047"/>
                    <a:pt x="84003" y="73976"/>
                  </a:cubicBezTo>
                  <a:cubicBezTo>
                    <a:pt x="87286" y="73672"/>
                    <a:pt x="90551" y="73458"/>
                    <a:pt x="93817" y="73298"/>
                  </a:cubicBezTo>
                  <a:cubicBezTo>
                    <a:pt x="96047" y="73155"/>
                    <a:pt x="98277" y="72851"/>
                    <a:pt x="100508" y="72780"/>
                  </a:cubicBezTo>
                  <a:cubicBezTo>
                    <a:pt x="104237" y="72709"/>
                    <a:pt x="108019" y="72637"/>
                    <a:pt x="111820" y="72637"/>
                  </a:cubicBezTo>
                  <a:cubicBezTo>
                    <a:pt x="115228" y="72637"/>
                    <a:pt x="118511" y="72637"/>
                    <a:pt x="121919" y="72780"/>
                  </a:cubicBezTo>
                  <a:cubicBezTo>
                    <a:pt x="126165" y="73083"/>
                    <a:pt x="130323" y="73458"/>
                    <a:pt x="134337" y="74118"/>
                  </a:cubicBezTo>
                  <a:cubicBezTo>
                    <a:pt x="138066" y="74564"/>
                    <a:pt x="141778" y="75314"/>
                    <a:pt x="145418" y="76135"/>
                  </a:cubicBezTo>
                  <a:cubicBezTo>
                    <a:pt x="149736" y="77027"/>
                    <a:pt x="153893" y="78133"/>
                    <a:pt x="158139" y="79400"/>
                  </a:cubicBezTo>
                  <a:cubicBezTo>
                    <a:pt x="160281" y="80078"/>
                    <a:pt x="162511" y="80809"/>
                    <a:pt x="164741" y="81487"/>
                  </a:cubicBezTo>
                  <a:cubicBezTo>
                    <a:pt x="168399" y="82522"/>
                    <a:pt x="172110" y="83718"/>
                    <a:pt x="175750" y="84824"/>
                  </a:cubicBezTo>
                  <a:cubicBezTo>
                    <a:pt x="178730" y="85645"/>
                    <a:pt x="181692" y="86465"/>
                    <a:pt x="184814" y="87215"/>
                  </a:cubicBezTo>
                  <a:lnTo>
                    <a:pt x="233667" y="87215"/>
                  </a:lnTo>
                  <a:cubicBezTo>
                    <a:pt x="237004" y="86394"/>
                    <a:pt x="240126" y="85270"/>
                    <a:pt x="243106" y="84003"/>
                  </a:cubicBezTo>
                  <a:cubicBezTo>
                    <a:pt x="246603" y="82451"/>
                    <a:pt x="250029" y="80667"/>
                    <a:pt x="252848" y="78579"/>
                  </a:cubicBezTo>
                  <a:cubicBezTo>
                    <a:pt x="254775" y="77098"/>
                    <a:pt x="256559" y="75617"/>
                    <a:pt x="258201" y="74047"/>
                  </a:cubicBezTo>
                  <a:cubicBezTo>
                    <a:pt x="259093" y="73155"/>
                    <a:pt x="259985" y="72263"/>
                    <a:pt x="260574" y="71299"/>
                  </a:cubicBezTo>
                  <a:cubicBezTo>
                    <a:pt x="261841" y="69729"/>
                    <a:pt x="262965" y="68177"/>
                    <a:pt x="263857" y="66535"/>
                  </a:cubicBezTo>
                  <a:cubicBezTo>
                    <a:pt x="264749" y="64983"/>
                    <a:pt x="265409" y="63341"/>
                    <a:pt x="266087" y="61700"/>
                  </a:cubicBezTo>
                  <a:cubicBezTo>
                    <a:pt x="266302" y="61111"/>
                    <a:pt x="266533" y="60451"/>
                    <a:pt x="266748" y="59773"/>
                  </a:cubicBezTo>
                  <a:cubicBezTo>
                    <a:pt x="267194" y="58435"/>
                    <a:pt x="267640" y="57096"/>
                    <a:pt x="268014" y="55687"/>
                  </a:cubicBezTo>
                  <a:cubicBezTo>
                    <a:pt x="268675" y="53528"/>
                    <a:pt x="268978" y="51226"/>
                    <a:pt x="269495" y="48996"/>
                  </a:cubicBezTo>
                  <a:cubicBezTo>
                    <a:pt x="269567" y="48318"/>
                    <a:pt x="269799" y="47658"/>
                    <a:pt x="269870" y="47140"/>
                  </a:cubicBezTo>
                  <a:cubicBezTo>
                    <a:pt x="270387" y="44535"/>
                    <a:pt x="270834" y="41930"/>
                    <a:pt x="271440" y="39254"/>
                  </a:cubicBezTo>
                  <a:cubicBezTo>
                    <a:pt x="271726" y="37541"/>
                    <a:pt x="272172" y="35917"/>
                    <a:pt x="272618" y="34204"/>
                  </a:cubicBezTo>
                  <a:lnTo>
                    <a:pt x="272618" y="33830"/>
                  </a:lnTo>
                  <a:cubicBezTo>
                    <a:pt x="272993" y="32420"/>
                    <a:pt x="273439" y="31010"/>
                    <a:pt x="273885" y="29512"/>
                  </a:cubicBezTo>
                  <a:cubicBezTo>
                    <a:pt x="274027" y="29137"/>
                    <a:pt x="274188" y="28780"/>
                    <a:pt x="274331" y="28405"/>
                  </a:cubicBezTo>
                  <a:cubicBezTo>
                    <a:pt x="274705" y="27210"/>
                    <a:pt x="275223" y="25943"/>
                    <a:pt x="275740" y="24766"/>
                  </a:cubicBezTo>
                  <a:cubicBezTo>
                    <a:pt x="276044" y="24088"/>
                    <a:pt x="276347" y="23499"/>
                    <a:pt x="276632" y="22821"/>
                  </a:cubicBezTo>
                  <a:cubicBezTo>
                    <a:pt x="277150" y="21857"/>
                    <a:pt x="277596" y="20822"/>
                    <a:pt x="278203" y="19859"/>
                  </a:cubicBezTo>
                  <a:cubicBezTo>
                    <a:pt x="279166" y="18431"/>
                    <a:pt x="280130" y="17182"/>
                    <a:pt x="281164" y="15755"/>
                  </a:cubicBezTo>
                  <a:cubicBezTo>
                    <a:pt x="282289" y="14060"/>
                    <a:pt x="283769" y="12418"/>
                    <a:pt x="285482" y="10938"/>
                  </a:cubicBezTo>
                  <a:lnTo>
                    <a:pt x="285482" y="1124"/>
                  </a:lnTo>
                  <a:lnTo>
                    <a:pt x="285482" y="0"/>
                  </a:lnTo>
                  <a:close/>
                </a:path>
              </a:pathLst>
            </a:custGeom>
            <a:solidFill>
              <a:srgbClr val="811A36"/>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1"/>
            <p:cNvSpPr/>
            <p:nvPr/>
          </p:nvSpPr>
          <p:spPr>
            <a:xfrm>
              <a:off x="238125" y="3577875"/>
              <a:ext cx="4620375" cy="364450"/>
            </a:xfrm>
            <a:custGeom>
              <a:avLst/>
              <a:gdLst/>
              <a:ahLst/>
              <a:cxnLst/>
              <a:rect l="l" t="t" r="r" b="b"/>
              <a:pathLst>
                <a:path w="184815" h="14578" extrusionOk="0">
                  <a:moveTo>
                    <a:pt x="111820" y="0"/>
                  </a:moveTo>
                  <a:cubicBezTo>
                    <a:pt x="108019" y="0"/>
                    <a:pt x="104237" y="72"/>
                    <a:pt x="100508" y="143"/>
                  </a:cubicBezTo>
                  <a:cubicBezTo>
                    <a:pt x="98277" y="214"/>
                    <a:pt x="96047" y="518"/>
                    <a:pt x="93817" y="661"/>
                  </a:cubicBezTo>
                  <a:cubicBezTo>
                    <a:pt x="90551" y="821"/>
                    <a:pt x="87286" y="1035"/>
                    <a:pt x="84003" y="1339"/>
                  </a:cubicBezTo>
                  <a:cubicBezTo>
                    <a:pt x="83272" y="1410"/>
                    <a:pt x="82451" y="1553"/>
                    <a:pt x="81630" y="1642"/>
                  </a:cubicBezTo>
                  <a:cubicBezTo>
                    <a:pt x="78204" y="1856"/>
                    <a:pt x="74725" y="2231"/>
                    <a:pt x="71299" y="2534"/>
                  </a:cubicBezTo>
                  <a:lnTo>
                    <a:pt x="71067" y="2534"/>
                  </a:lnTo>
                  <a:cubicBezTo>
                    <a:pt x="67802" y="2819"/>
                    <a:pt x="64465" y="3194"/>
                    <a:pt x="61111" y="3426"/>
                  </a:cubicBezTo>
                  <a:cubicBezTo>
                    <a:pt x="57239" y="3640"/>
                    <a:pt x="53457" y="4158"/>
                    <a:pt x="49656" y="4229"/>
                  </a:cubicBezTo>
                  <a:cubicBezTo>
                    <a:pt x="47961" y="4318"/>
                    <a:pt x="46248" y="4390"/>
                    <a:pt x="44535" y="4532"/>
                  </a:cubicBezTo>
                  <a:cubicBezTo>
                    <a:pt x="42608" y="4604"/>
                    <a:pt x="40592" y="4675"/>
                    <a:pt x="38665" y="4764"/>
                  </a:cubicBezTo>
                  <a:cubicBezTo>
                    <a:pt x="35757" y="4836"/>
                    <a:pt x="32706" y="4907"/>
                    <a:pt x="29744" y="4907"/>
                  </a:cubicBezTo>
                  <a:cubicBezTo>
                    <a:pt x="26015" y="4907"/>
                    <a:pt x="22232" y="4836"/>
                    <a:pt x="18431" y="4764"/>
                  </a:cubicBezTo>
                  <a:cubicBezTo>
                    <a:pt x="18217" y="4764"/>
                    <a:pt x="9742" y="4086"/>
                    <a:pt x="0" y="3266"/>
                  </a:cubicBezTo>
                  <a:lnTo>
                    <a:pt x="0" y="4158"/>
                  </a:lnTo>
                  <a:lnTo>
                    <a:pt x="0" y="9296"/>
                  </a:lnTo>
                  <a:cubicBezTo>
                    <a:pt x="9742" y="10117"/>
                    <a:pt x="18217" y="10777"/>
                    <a:pt x="18431" y="10777"/>
                  </a:cubicBezTo>
                  <a:cubicBezTo>
                    <a:pt x="22232" y="10849"/>
                    <a:pt x="26015" y="10920"/>
                    <a:pt x="29744" y="10920"/>
                  </a:cubicBezTo>
                  <a:cubicBezTo>
                    <a:pt x="32706" y="10920"/>
                    <a:pt x="35757" y="10849"/>
                    <a:pt x="38665" y="10777"/>
                  </a:cubicBezTo>
                  <a:cubicBezTo>
                    <a:pt x="40592" y="10706"/>
                    <a:pt x="42608" y="10635"/>
                    <a:pt x="44535" y="10563"/>
                  </a:cubicBezTo>
                  <a:cubicBezTo>
                    <a:pt x="46248" y="10474"/>
                    <a:pt x="47961" y="10331"/>
                    <a:pt x="49656" y="10260"/>
                  </a:cubicBezTo>
                  <a:cubicBezTo>
                    <a:pt x="53457" y="10188"/>
                    <a:pt x="57239" y="9671"/>
                    <a:pt x="61111" y="9439"/>
                  </a:cubicBezTo>
                  <a:cubicBezTo>
                    <a:pt x="64465" y="9225"/>
                    <a:pt x="67802" y="8850"/>
                    <a:pt x="71067" y="8547"/>
                  </a:cubicBezTo>
                  <a:lnTo>
                    <a:pt x="71299" y="8547"/>
                  </a:lnTo>
                  <a:cubicBezTo>
                    <a:pt x="74725" y="8244"/>
                    <a:pt x="78204" y="7887"/>
                    <a:pt x="81630" y="7655"/>
                  </a:cubicBezTo>
                  <a:cubicBezTo>
                    <a:pt x="82451" y="7583"/>
                    <a:pt x="83272" y="7441"/>
                    <a:pt x="84003" y="7352"/>
                  </a:cubicBezTo>
                  <a:cubicBezTo>
                    <a:pt x="87286" y="7066"/>
                    <a:pt x="90551" y="6834"/>
                    <a:pt x="93817" y="6691"/>
                  </a:cubicBezTo>
                  <a:cubicBezTo>
                    <a:pt x="96047" y="6549"/>
                    <a:pt x="98277" y="6245"/>
                    <a:pt x="100508" y="6174"/>
                  </a:cubicBezTo>
                  <a:cubicBezTo>
                    <a:pt x="104237" y="6103"/>
                    <a:pt x="108019" y="6013"/>
                    <a:pt x="111820" y="6013"/>
                  </a:cubicBezTo>
                  <a:cubicBezTo>
                    <a:pt x="115228" y="6013"/>
                    <a:pt x="118511" y="6013"/>
                    <a:pt x="121919" y="6174"/>
                  </a:cubicBezTo>
                  <a:cubicBezTo>
                    <a:pt x="126165" y="6459"/>
                    <a:pt x="130323" y="6834"/>
                    <a:pt x="134337" y="7512"/>
                  </a:cubicBezTo>
                  <a:cubicBezTo>
                    <a:pt x="138066" y="7958"/>
                    <a:pt x="141778" y="8690"/>
                    <a:pt x="145418" y="9510"/>
                  </a:cubicBezTo>
                  <a:cubicBezTo>
                    <a:pt x="149736" y="10474"/>
                    <a:pt x="153893" y="11527"/>
                    <a:pt x="158139" y="12794"/>
                  </a:cubicBezTo>
                  <a:cubicBezTo>
                    <a:pt x="159995" y="13382"/>
                    <a:pt x="161922" y="13971"/>
                    <a:pt x="163778" y="14578"/>
                  </a:cubicBezTo>
                  <a:lnTo>
                    <a:pt x="184814" y="14578"/>
                  </a:lnTo>
                  <a:cubicBezTo>
                    <a:pt x="181692" y="13828"/>
                    <a:pt x="178730" y="13008"/>
                    <a:pt x="175750" y="12187"/>
                  </a:cubicBezTo>
                  <a:cubicBezTo>
                    <a:pt x="172110" y="11081"/>
                    <a:pt x="168399" y="9885"/>
                    <a:pt x="164741" y="8850"/>
                  </a:cubicBezTo>
                  <a:cubicBezTo>
                    <a:pt x="162511" y="8172"/>
                    <a:pt x="160281" y="7441"/>
                    <a:pt x="158139" y="6763"/>
                  </a:cubicBezTo>
                  <a:cubicBezTo>
                    <a:pt x="153893" y="5496"/>
                    <a:pt x="149736" y="4390"/>
                    <a:pt x="145418" y="3498"/>
                  </a:cubicBezTo>
                  <a:cubicBezTo>
                    <a:pt x="141778" y="2677"/>
                    <a:pt x="138066" y="1927"/>
                    <a:pt x="134337" y="1481"/>
                  </a:cubicBezTo>
                  <a:cubicBezTo>
                    <a:pt x="130323" y="821"/>
                    <a:pt x="126165" y="446"/>
                    <a:pt x="121919" y="143"/>
                  </a:cubicBezTo>
                  <a:cubicBezTo>
                    <a:pt x="118511" y="0"/>
                    <a:pt x="115228" y="0"/>
                    <a:pt x="111820" y="0"/>
                  </a:cubicBezTo>
                  <a:close/>
                </a:path>
              </a:pathLst>
            </a:custGeom>
            <a:solidFill>
              <a:srgbClr val="D11543"/>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1"/>
            <p:cNvSpPr/>
            <p:nvPr/>
          </p:nvSpPr>
          <p:spPr>
            <a:xfrm>
              <a:off x="6079800" y="2035375"/>
              <a:ext cx="1295400" cy="1906950"/>
            </a:xfrm>
            <a:custGeom>
              <a:avLst/>
              <a:gdLst/>
              <a:ahLst/>
              <a:cxnLst/>
              <a:rect l="l" t="t" r="r" b="b"/>
              <a:pathLst>
                <a:path w="51816" h="76278" extrusionOk="0">
                  <a:moveTo>
                    <a:pt x="51815" y="1"/>
                  </a:moveTo>
                  <a:cubicBezTo>
                    <a:pt x="50102" y="1481"/>
                    <a:pt x="48622" y="3123"/>
                    <a:pt x="47497" y="4818"/>
                  </a:cubicBezTo>
                  <a:cubicBezTo>
                    <a:pt x="46463" y="6245"/>
                    <a:pt x="45499" y="7494"/>
                    <a:pt x="44536" y="8922"/>
                  </a:cubicBezTo>
                  <a:cubicBezTo>
                    <a:pt x="43929" y="9885"/>
                    <a:pt x="43483" y="10920"/>
                    <a:pt x="42965" y="11884"/>
                  </a:cubicBezTo>
                  <a:cubicBezTo>
                    <a:pt x="42680" y="12562"/>
                    <a:pt x="42377" y="13151"/>
                    <a:pt x="42073" y="13829"/>
                  </a:cubicBezTo>
                  <a:cubicBezTo>
                    <a:pt x="41556" y="15006"/>
                    <a:pt x="41038" y="16273"/>
                    <a:pt x="40664" y="17468"/>
                  </a:cubicBezTo>
                  <a:cubicBezTo>
                    <a:pt x="40521" y="17843"/>
                    <a:pt x="40360" y="18200"/>
                    <a:pt x="40218" y="18575"/>
                  </a:cubicBezTo>
                  <a:cubicBezTo>
                    <a:pt x="39772" y="20073"/>
                    <a:pt x="39326" y="21483"/>
                    <a:pt x="38951" y="22893"/>
                  </a:cubicBezTo>
                  <a:lnTo>
                    <a:pt x="38951" y="23267"/>
                  </a:lnTo>
                  <a:cubicBezTo>
                    <a:pt x="38505" y="24980"/>
                    <a:pt x="38059" y="26604"/>
                    <a:pt x="37773" y="28317"/>
                  </a:cubicBezTo>
                  <a:cubicBezTo>
                    <a:pt x="37167" y="30993"/>
                    <a:pt x="36720" y="33598"/>
                    <a:pt x="36203" y="36203"/>
                  </a:cubicBezTo>
                  <a:cubicBezTo>
                    <a:pt x="36132" y="36721"/>
                    <a:pt x="35900" y="37381"/>
                    <a:pt x="35828" y="38059"/>
                  </a:cubicBezTo>
                  <a:cubicBezTo>
                    <a:pt x="35311" y="40289"/>
                    <a:pt x="35008" y="42591"/>
                    <a:pt x="34347" y="44750"/>
                  </a:cubicBezTo>
                  <a:cubicBezTo>
                    <a:pt x="33973" y="46159"/>
                    <a:pt x="33527" y="47498"/>
                    <a:pt x="33081" y="48836"/>
                  </a:cubicBezTo>
                  <a:cubicBezTo>
                    <a:pt x="32866" y="49514"/>
                    <a:pt x="32635" y="50174"/>
                    <a:pt x="32420" y="50763"/>
                  </a:cubicBezTo>
                  <a:cubicBezTo>
                    <a:pt x="31742" y="52404"/>
                    <a:pt x="31082" y="54046"/>
                    <a:pt x="30190" y="55598"/>
                  </a:cubicBezTo>
                  <a:cubicBezTo>
                    <a:pt x="29298" y="57240"/>
                    <a:pt x="28174" y="58792"/>
                    <a:pt x="26907" y="60362"/>
                  </a:cubicBezTo>
                  <a:cubicBezTo>
                    <a:pt x="26318" y="61326"/>
                    <a:pt x="25426" y="62218"/>
                    <a:pt x="24534" y="63110"/>
                  </a:cubicBezTo>
                  <a:cubicBezTo>
                    <a:pt x="22892" y="64680"/>
                    <a:pt x="21108" y="66161"/>
                    <a:pt x="19181" y="67642"/>
                  </a:cubicBezTo>
                  <a:cubicBezTo>
                    <a:pt x="16362" y="69730"/>
                    <a:pt x="12936" y="71514"/>
                    <a:pt x="9439" y="73066"/>
                  </a:cubicBezTo>
                  <a:cubicBezTo>
                    <a:pt x="6459" y="74333"/>
                    <a:pt x="3337" y="75457"/>
                    <a:pt x="0" y="76278"/>
                  </a:cubicBezTo>
                  <a:lnTo>
                    <a:pt x="15095" y="76278"/>
                  </a:lnTo>
                  <a:cubicBezTo>
                    <a:pt x="16576" y="75457"/>
                    <a:pt x="17914" y="74636"/>
                    <a:pt x="19181" y="73673"/>
                  </a:cubicBezTo>
                  <a:cubicBezTo>
                    <a:pt x="21108" y="72174"/>
                    <a:pt x="22892" y="70693"/>
                    <a:pt x="24534" y="69141"/>
                  </a:cubicBezTo>
                  <a:cubicBezTo>
                    <a:pt x="25426" y="68249"/>
                    <a:pt x="26318" y="67356"/>
                    <a:pt x="26907" y="66375"/>
                  </a:cubicBezTo>
                  <a:cubicBezTo>
                    <a:pt x="28174" y="64894"/>
                    <a:pt x="29298" y="63253"/>
                    <a:pt x="30190" y="61629"/>
                  </a:cubicBezTo>
                  <a:cubicBezTo>
                    <a:pt x="31082" y="60059"/>
                    <a:pt x="31742" y="58435"/>
                    <a:pt x="32420" y="56865"/>
                  </a:cubicBezTo>
                  <a:lnTo>
                    <a:pt x="33081" y="54867"/>
                  </a:lnTo>
                  <a:cubicBezTo>
                    <a:pt x="33527" y="53528"/>
                    <a:pt x="33973" y="52190"/>
                    <a:pt x="34347" y="50763"/>
                  </a:cubicBezTo>
                  <a:cubicBezTo>
                    <a:pt x="35008" y="48622"/>
                    <a:pt x="35311" y="46302"/>
                    <a:pt x="35828" y="44072"/>
                  </a:cubicBezTo>
                  <a:cubicBezTo>
                    <a:pt x="35900" y="43412"/>
                    <a:pt x="36132" y="42734"/>
                    <a:pt x="36203" y="42216"/>
                  </a:cubicBezTo>
                  <a:cubicBezTo>
                    <a:pt x="36720" y="39611"/>
                    <a:pt x="37167" y="37024"/>
                    <a:pt x="37773" y="34419"/>
                  </a:cubicBezTo>
                  <a:cubicBezTo>
                    <a:pt x="38059" y="32635"/>
                    <a:pt x="38505" y="30993"/>
                    <a:pt x="38951" y="29280"/>
                  </a:cubicBezTo>
                  <a:lnTo>
                    <a:pt x="38951" y="28995"/>
                  </a:lnTo>
                  <a:cubicBezTo>
                    <a:pt x="39326" y="27496"/>
                    <a:pt x="39772" y="26086"/>
                    <a:pt x="40218" y="24606"/>
                  </a:cubicBezTo>
                  <a:cubicBezTo>
                    <a:pt x="40360" y="24231"/>
                    <a:pt x="40521" y="23856"/>
                    <a:pt x="40664" y="23481"/>
                  </a:cubicBezTo>
                  <a:cubicBezTo>
                    <a:pt x="41038" y="22304"/>
                    <a:pt x="41556" y="21108"/>
                    <a:pt x="42073" y="19842"/>
                  </a:cubicBezTo>
                  <a:cubicBezTo>
                    <a:pt x="42377" y="19181"/>
                    <a:pt x="42680" y="18575"/>
                    <a:pt x="42965" y="17915"/>
                  </a:cubicBezTo>
                  <a:cubicBezTo>
                    <a:pt x="43483" y="16951"/>
                    <a:pt x="43929" y="15898"/>
                    <a:pt x="44536" y="14935"/>
                  </a:cubicBezTo>
                  <a:cubicBezTo>
                    <a:pt x="45499" y="13525"/>
                    <a:pt x="46463" y="12258"/>
                    <a:pt x="47497" y="10849"/>
                  </a:cubicBezTo>
                  <a:cubicBezTo>
                    <a:pt x="48622" y="9136"/>
                    <a:pt x="50102" y="7494"/>
                    <a:pt x="51815" y="6014"/>
                  </a:cubicBezTo>
                  <a:lnTo>
                    <a:pt x="51815" y="589"/>
                  </a:lnTo>
                  <a:lnTo>
                    <a:pt x="51815" y="1"/>
                  </a:lnTo>
                  <a:close/>
                </a:path>
              </a:pathLst>
            </a:custGeom>
            <a:solidFill>
              <a:srgbClr val="D11543"/>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1"/>
            <p:cNvSpPr/>
            <p:nvPr/>
          </p:nvSpPr>
          <p:spPr>
            <a:xfrm>
              <a:off x="238125" y="3728200"/>
              <a:ext cx="4094450" cy="214125"/>
            </a:xfrm>
            <a:custGeom>
              <a:avLst/>
              <a:gdLst/>
              <a:ahLst/>
              <a:cxnLst/>
              <a:rect l="l" t="t" r="r" b="b"/>
              <a:pathLst>
                <a:path w="163778" h="8565" extrusionOk="0">
                  <a:moveTo>
                    <a:pt x="111820" y="0"/>
                  </a:moveTo>
                  <a:cubicBezTo>
                    <a:pt x="108019" y="0"/>
                    <a:pt x="104237" y="90"/>
                    <a:pt x="100508" y="161"/>
                  </a:cubicBezTo>
                  <a:cubicBezTo>
                    <a:pt x="98277" y="232"/>
                    <a:pt x="96047" y="536"/>
                    <a:pt x="93817" y="678"/>
                  </a:cubicBezTo>
                  <a:cubicBezTo>
                    <a:pt x="90551" y="821"/>
                    <a:pt x="87286" y="1053"/>
                    <a:pt x="84003" y="1339"/>
                  </a:cubicBezTo>
                  <a:cubicBezTo>
                    <a:pt x="83272" y="1428"/>
                    <a:pt x="82451" y="1570"/>
                    <a:pt x="81630" y="1642"/>
                  </a:cubicBezTo>
                  <a:cubicBezTo>
                    <a:pt x="78204" y="1874"/>
                    <a:pt x="74725" y="2231"/>
                    <a:pt x="71299" y="2534"/>
                  </a:cubicBezTo>
                  <a:lnTo>
                    <a:pt x="71067" y="2534"/>
                  </a:lnTo>
                  <a:cubicBezTo>
                    <a:pt x="67802" y="2837"/>
                    <a:pt x="64465" y="3212"/>
                    <a:pt x="61111" y="3426"/>
                  </a:cubicBezTo>
                  <a:cubicBezTo>
                    <a:pt x="57239" y="3658"/>
                    <a:pt x="53457" y="4175"/>
                    <a:pt x="49656" y="4247"/>
                  </a:cubicBezTo>
                  <a:cubicBezTo>
                    <a:pt x="47961" y="4318"/>
                    <a:pt x="46248" y="4461"/>
                    <a:pt x="44535" y="4550"/>
                  </a:cubicBezTo>
                  <a:cubicBezTo>
                    <a:pt x="42608" y="4622"/>
                    <a:pt x="40592" y="4693"/>
                    <a:pt x="38665" y="4764"/>
                  </a:cubicBezTo>
                  <a:cubicBezTo>
                    <a:pt x="35757" y="4836"/>
                    <a:pt x="32706" y="4907"/>
                    <a:pt x="29744" y="4907"/>
                  </a:cubicBezTo>
                  <a:cubicBezTo>
                    <a:pt x="26015" y="4907"/>
                    <a:pt x="22232" y="4836"/>
                    <a:pt x="18431" y="4764"/>
                  </a:cubicBezTo>
                  <a:cubicBezTo>
                    <a:pt x="18217" y="4764"/>
                    <a:pt x="9742" y="4104"/>
                    <a:pt x="0" y="3283"/>
                  </a:cubicBezTo>
                  <a:lnTo>
                    <a:pt x="0" y="4175"/>
                  </a:lnTo>
                  <a:lnTo>
                    <a:pt x="0" y="8565"/>
                  </a:lnTo>
                  <a:lnTo>
                    <a:pt x="163778" y="8565"/>
                  </a:lnTo>
                  <a:cubicBezTo>
                    <a:pt x="161922" y="7958"/>
                    <a:pt x="159995" y="7369"/>
                    <a:pt x="158139" y="6781"/>
                  </a:cubicBezTo>
                  <a:cubicBezTo>
                    <a:pt x="153893" y="5514"/>
                    <a:pt x="149736" y="4461"/>
                    <a:pt x="145418" y="3497"/>
                  </a:cubicBezTo>
                  <a:cubicBezTo>
                    <a:pt x="141778" y="2677"/>
                    <a:pt x="138066" y="1945"/>
                    <a:pt x="134337" y="1499"/>
                  </a:cubicBezTo>
                  <a:cubicBezTo>
                    <a:pt x="130323" y="821"/>
                    <a:pt x="126165" y="446"/>
                    <a:pt x="121919" y="161"/>
                  </a:cubicBezTo>
                  <a:cubicBezTo>
                    <a:pt x="118511" y="0"/>
                    <a:pt x="115228" y="0"/>
                    <a:pt x="111820" y="0"/>
                  </a:cubicBezTo>
                  <a:close/>
                </a:path>
              </a:pathLst>
            </a:custGeom>
            <a:solidFill>
              <a:srgbClr val="D4596E"/>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1"/>
            <p:cNvSpPr/>
            <p:nvPr/>
          </p:nvSpPr>
          <p:spPr>
            <a:xfrm>
              <a:off x="6457175" y="2185700"/>
              <a:ext cx="918025" cy="1756625"/>
            </a:xfrm>
            <a:custGeom>
              <a:avLst/>
              <a:gdLst/>
              <a:ahLst/>
              <a:cxnLst/>
              <a:rect l="l" t="t" r="r" b="b"/>
              <a:pathLst>
                <a:path w="36721" h="70265" extrusionOk="0">
                  <a:moveTo>
                    <a:pt x="36720" y="1"/>
                  </a:moveTo>
                  <a:cubicBezTo>
                    <a:pt x="35007" y="1481"/>
                    <a:pt x="33527" y="3123"/>
                    <a:pt x="32402" y="4836"/>
                  </a:cubicBezTo>
                  <a:cubicBezTo>
                    <a:pt x="31368" y="6245"/>
                    <a:pt x="30404" y="7512"/>
                    <a:pt x="29441" y="8922"/>
                  </a:cubicBezTo>
                  <a:cubicBezTo>
                    <a:pt x="28834" y="9885"/>
                    <a:pt x="28388" y="10938"/>
                    <a:pt x="27870" y="11902"/>
                  </a:cubicBezTo>
                  <a:cubicBezTo>
                    <a:pt x="27585" y="12562"/>
                    <a:pt x="27282" y="13168"/>
                    <a:pt x="26978" y="13829"/>
                  </a:cubicBezTo>
                  <a:cubicBezTo>
                    <a:pt x="26461" y="15095"/>
                    <a:pt x="25943" y="16291"/>
                    <a:pt x="25569" y="17468"/>
                  </a:cubicBezTo>
                  <a:cubicBezTo>
                    <a:pt x="25426" y="17843"/>
                    <a:pt x="25265" y="18218"/>
                    <a:pt x="25123" y="18593"/>
                  </a:cubicBezTo>
                  <a:cubicBezTo>
                    <a:pt x="24677" y="20073"/>
                    <a:pt x="24231" y="21483"/>
                    <a:pt x="23856" y="22982"/>
                  </a:cubicBezTo>
                  <a:lnTo>
                    <a:pt x="23856" y="23267"/>
                  </a:lnTo>
                  <a:cubicBezTo>
                    <a:pt x="23410" y="24980"/>
                    <a:pt x="22964" y="26622"/>
                    <a:pt x="22678" y="28406"/>
                  </a:cubicBezTo>
                  <a:cubicBezTo>
                    <a:pt x="22072" y="31011"/>
                    <a:pt x="21625" y="33598"/>
                    <a:pt x="21108" y="36203"/>
                  </a:cubicBezTo>
                  <a:cubicBezTo>
                    <a:pt x="21037" y="36721"/>
                    <a:pt x="20805" y="37399"/>
                    <a:pt x="20733" y="38059"/>
                  </a:cubicBezTo>
                  <a:cubicBezTo>
                    <a:pt x="20216" y="40289"/>
                    <a:pt x="19913" y="42609"/>
                    <a:pt x="19252" y="44750"/>
                  </a:cubicBezTo>
                  <a:cubicBezTo>
                    <a:pt x="18878" y="46177"/>
                    <a:pt x="18432" y="47515"/>
                    <a:pt x="17986" y="48854"/>
                  </a:cubicBezTo>
                  <a:lnTo>
                    <a:pt x="17325" y="50852"/>
                  </a:lnTo>
                  <a:cubicBezTo>
                    <a:pt x="16647" y="52422"/>
                    <a:pt x="15987" y="54046"/>
                    <a:pt x="15095" y="55616"/>
                  </a:cubicBezTo>
                  <a:cubicBezTo>
                    <a:pt x="14203" y="57240"/>
                    <a:pt x="13079" y="58881"/>
                    <a:pt x="11812" y="60362"/>
                  </a:cubicBezTo>
                  <a:cubicBezTo>
                    <a:pt x="11223" y="61343"/>
                    <a:pt x="10331" y="62236"/>
                    <a:pt x="9439" y="63128"/>
                  </a:cubicBezTo>
                  <a:cubicBezTo>
                    <a:pt x="7797" y="64680"/>
                    <a:pt x="6013" y="66161"/>
                    <a:pt x="4086" y="67660"/>
                  </a:cubicBezTo>
                  <a:cubicBezTo>
                    <a:pt x="2819" y="68623"/>
                    <a:pt x="1481" y="69444"/>
                    <a:pt x="0" y="70265"/>
                  </a:cubicBezTo>
                  <a:lnTo>
                    <a:pt x="19627" y="70265"/>
                  </a:lnTo>
                  <a:cubicBezTo>
                    <a:pt x="20073" y="69658"/>
                    <a:pt x="20519" y="69141"/>
                    <a:pt x="20965" y="68552"/>
                  </a:cubicBezTo>
                  <a:cubicBezTo>
                    <a:pt x="22000" y="67053"/>
                    <a:pt x="22964" y="65429"/>
                    <a:pt x="23856" y="63859"/>
                  </a:cubicBezTo>
                  <a:cubicBezTo>
                    <a:pt x="24373" y="62967"/>
                    <a:pt x="24909" y="62146"/>
                    <a:pt x="25194" y="61254"/>
                  </a:cubicBezTo>
                  <a:cubicBezTo>
                    <a:pt x="25943" y="59631"/>
                    <a:pt x="26604" y="57989"/>
                    <a:pt x="27210" y="56348"/>
                  </a:cubicBezTo>
                  <a:cubicBezTo>
                    <a:pt x="27585" y="55455"/>
                    <a:pt x="27870" y="54563"/>
                    <a:pt x="28174" y="53671"/>
                  </a:cubicBezTo>
                  <a:cubicBezTo>
                    <a:pt x="28620" y="52190"/>
                    <a:pt x="29137" y="50709"/>
                    <a:pt x="29441" y="49210"/>
                  </a:cubicBezTo>
                  <a:cubicBezTo>
                    <a:pt x="29887" y="47355"/>
                    <a:pt x="30172" y="45499"/>
                    <a:pt x="30475" y="43715"/>
                  </a:cubicBezTo>
                  <a:cubicBezTo>
                    <a:pt x="30618" y="42680"/>
                    <a:pt x="30922" y="41717"/>
                    <a:pt x="30993" y="40664"/>
                  </a:cubicBezTo>
                  <a:cubicBezTo>
                    <a:pt x="31225" y="39040"/>
                    <a:pt x="31368" y="37399"/>
                    <a:pt x="31742" y="35686"/>
                  </a:cubicBezTo>
                  <a:cubicBezTo>
                    <a:pt x="32188" y="33313"/>
                    <a:pt x="32331" y="30922"/>
                    <a:pt x="32777" y="28549"/>
                  </a:cubicBezTo>
                  <a:cubicBezTo>
                    <a:pt x="33295" y="26104"/>
                    <a:pt x="33830" y="23642"/>
                    <a:pt x="34633" y="21198"/>
                  </a:cubicBezTo>
                  <a:cubicBezTo>
                    <a:pt x="34936" y="20216"/>
                    <a:pt x="35382" y="19253"/>
                    <a:pt x="35828" y="18432"/>
                  </a:cubicBezTo>
                  <a:cubicBezTo>
                    <a:pt x="36132" y="17772"/>
                    <a:pt x="36417" y="17183"/>
                    <a:pt x="36720" y="16648"/>
                  </a:cubicBezTo>
                  <a:lnTo>
                    <a:pt x="36720" y="589"/>
                  </a:lnTo>
                  <a:lnTo>
                    <a:pt x="36720" y="1"/>
                  </a:lnTo>
                  <a:close/>
                </a:path>
              </a:pathLst>
            </a:custGeom>
            <a:solidFill>
              <a:srgbClr val="D4596E"/>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1"/>
            <p:cNvSpPr/>
            <p:nvPr/>
          </p:nvSpPr>
          <p:spPr>
            <a:xfrm>
              <a:off x="6947850" y="2601875"/>
              <a:ext cx="427350" cy="1340450"/>
            </a:xfrm>
            <a:custGeom>
              <a:avLst/>
              <a:gdLst/>
              <a:ahLst/>
              <a:cxnLst/>
              <a:rect l="l" t="t" r="r" b="b"/>
              <a:pathLst>
                <a:path w="17094" h="53618" extrusionOk="0">
                  <a:moveTo>
                    <a:pt x="17093" y="1"/>
                  </a:moveTo>
                  <a:cubicBezTo>
                    <a:pt x="16790" y="536"/>
                    <a:pt x="16505" y="1125"/>
                    <a:pt x="16201" y="1785"/>
                  </a:cubicBezTo>
                  <a:cubicBezTo>
                    <a:pt x="15755" y="2606"/>
                    <a:pt x="15309" y="3569"/>
                    <a:pt x="15006" y="4551"/>
                  </a:cubicBezTo>
                  <a:cubicBezTo>
                    <a:pt x="14203" y="6995"/>
                    <a:pt x="13668" y="9457"/>
                    <a:pt x="13150" y="11902"/>
                  </a:cubicBezTo>
                  <a:cubicBezTo>
                    <a:pt x="12704" y="14275"/>
                    <a:pt x="12561" y="16666"/>
                    <a:pt x="12115" y="19039"/>
                  </a:cubicBezTo>
                  <a:cubicBezTo>
                    <a:pt x="11741" y="20752"/>
                    <a:pt x="11598" y="22393"/>
                    <a:pt x="11366" y="24017"/>
                  </a:cubicBezTo>
                  <a:cubicBezTo>
                    <a:pt x="11295" y="25070"/>
                    <a:pt x="10991" y="26033"/>
                    <a:pt x="10848" y="27068"/>
                  </a:cubicBezTo>
                  <a:cubicBezTo>
                    <a:pt x="10545" y="28852"/>
                    <a:pt x="10260" y="30708"/>
                    <a:pt x="9814" y="32563"/>
                  </a:cubicBezTo>
                  <a:cubicBezTo>
                    <a:pt x="9510" y="34062"/>
                    <a:pt x="8993" y="35543"/>
                    <a:pt x="8547" y="37024"/>
                  </a:cubicBezTo>
                  <a:cubicBezTo>
                    <a:pt x="8243" y="37916"/>
                    <a:pt x="7958" y="38808"/>
                    <a:pt x="7583" y="39701"/>
                  </a:cubicBezTo>
                  <a:cubicBezTo>
                    <a:pt x="6977" y="41342"/>
                    <a:pt x="6316" y="42984"/>
                    <a:pt x="5567" y="44607"/>
                  </a:cubicBezTo>
                  <a:cubicBezTo>
                    <a:pt x="5282" y="45499"/>
                    <a:pt x="4746" y="46320"/>
                    <a:pt x="4229" y="47212"/>
                  </a:cubicBezTo>
                  <a:cubicBezTo>
                    <a:pt x="3337" y="48782"/>
                    <a:pt x="2373" y="50406"/>
                    <a:pt x="1338" y="51905"/>
                  </a:cubicBezTo>
                  <a:cubicBezTo>
                    <a:pt x="892" y="52494"/>
                    <a:pt x="446" y="53011"/>
                    <a:pt x="0" y="53618"/>
                  </a:cubicBezTo>
                  <a:lnTo>
                    <a:pt x="17093" y="53618"/>
                  </a:lnTo>
                  <a:lnTo>
                    <a:pt x="17093" y="2392"/>
                  </a:lnTo>
                  <a:lnTo>
                    <a:pt x="17093" y="1"/>
                  </a:lnTo>
                  <a:close/>
                </a:path>
              </a:pathLst>
            </a:custGeom>
            <a:solidFill>
              <a:srgbClr val="D62C5A"/>
            </a:solidFill>
            <a:ln>
              <a:noFill/>
            </a:ln>
            <a:effectLst>
              <a:outerShdw blurRad="57150" dist="19050" dir="97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Text">
  <p:cSld name="ONE_COLUMN_TEXT_1">
    <p:spTree>
      <p:nvGrpSpPr>
        <p:cNvPr id="1" name="Shape 351"/>
        <p:cNvGrpSpPr/>
        <p:nvPr/>
      </p:nvGrpSpPr>
      <p:grpSpPr>
        <a:xfrm>
          <a:off x="0" y="0"/>
          <a:ext cx="0" cy="0"/>
          <a:chOff x="0" y="0"/>
          <a:chExt cx="0" cy="0"/>
        </a:xfrm>
      </p:grpSpPr>
      <p:sp>
        <p:nvSpPr>
          <p:cNvPr id="352" name="Google Shape;352;p22"/>
          <p:cNvSpPr txBox="1">
            <a:spLocks noGrp="1"/>
          </p:cNvSpPr>
          <p:nvPr>
            <p:ph type="title"/>
          </p:nvPr>
        </p:nvSpPr>
        <p:spPr>
          <a:xfrm>
            <a:off x="3168000" y="1304100"/>
            <a:ext cx="2808000" cy="755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53" name="Google Shape;353;p22"/>
          <p:cNvSpPr txBox="1">
            <a:spLocks noGrp="1"/>
          </p:cNvSpPr>
          <p:nvPr>
            <p:ph type="body" idx="1"/>
          </p:nvPr>
        </p:nvSpPr>
        <p:spPr>
          <a:xfrm>
            <a:off x="3168000" y="2138100"/>
            <a:ext cx="2808000" cy="1701300"/>
          </a:xfrm>
          <a:prstGeom prst="rect">
            <a:avLst/>
          </a:prstGeom>
        </p:spPr>
        <p:txBody>
          <a:bodyPr spcFirstLastPara="1" wrap="square" lIns="91425" tIns="91425" rIns="91425" bIns="91425" anchor="t" anchorCtr="0">
            <a:noAutofit/>
          </a:bodyPr>
          <a:lstStyle>
            <a:lvl1pPr marL="457200" lvl="0" indent="-317500" algn="ctr" rtl="0">
              <a:spcBef>
                <a:spcPts val="0"/>
              </a:spcBef>
              <a:spcAft>
                <a:spcPts val="0"/>
              </a:spcAft>
              <a:buSzPts val="1400"/>
              <a:buChar char="●"/>
              <a:defRPr sz="1400"/>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grpSp>
        <p:nvGrpSpPr>
          <p:cNvPr id="354" name="Google Shape;354;p22"/>
          <p:cNvGrpSpPr/>
          <p:nvPr/>
        </p:nvGrpSpPr>
        <p:grpSpPr>
          <a:xfrm>
            <a:off x="-1271" y="2318502"/>
            <a:ext cx="5150392" cy="2893366"/>
            <a:chOff x="-1271" y="2242302"/>
            <a:chExt cx="5150392" cy="2893366"/>
          </a:xfrm>
        </p:grpSpPr>
        <p:sp>
          <p:nvSpPr>
            <p:cNvPr id="355" name="Google Shape;355;p22"/>
            <p:cNvSpPr/>
            <p:nvPr/>
          </p:nvSpPr>
          <p:spPr>
            <a:xfrm flipH="1">
              <a:off x="-1271" y="2242302"/>
              <a:ext cx="5150392" cy="2893366"/>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2"/>
            <p:cNvSpPr/>
            <p:nvPr/>
          </p:nvSpPr>
          <p:spPr>
            <a:xfrm flipH="1">
              <a:off x="2177282" y="4850811"/>
              <a:ext cx="2769538" cy="275726"/>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2"/>
            <p:cNvSpPr/>
            <p:nvPr/>
          </p:nvSpPr>
          <p:spPr>
            <a:xfrm flipH="1">
              <a:off x="-1271" y="2463336"/>
              <a:ext cx="1652812" cy="266320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2"/>
            <p:cNvSpPr/>
            <p:nvPr/>
          </p:nvSpPr>
          <p:spPr>
            <a:xfrm flipH="1">
              <a:off x="-1271" y="3236939"/>
              <a:ext cx="978452" cy="1889597"/>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2"/>
            <p:cNvSpPr/>
            <p:nvPr/>
          </p:nvSpPr>
          <p:spPr>
            <a:xfrm flipH="1">
              <a:off x="-1271" y="4340386"/>
              <a:ext cx="500084" cy="786151"/>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2"/>
            <p:cNvSpPr/>
            <p:nvPr/>
          </p:nvSpPr>
          <p:spPr>
            <a:xfrm flipH="1">
              <a:off x="-1271" y="4915176"/>
              <a:ext cx="176069" cy="215926"/>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1" name="Google Shape;361;p22"/>
          <p:cNvGrpSpPr/>
          <p:nvPr/>
        </p:nvGrpSpPr>
        <p:grpSpPr>
          <a:xfrm>
            <a:off x="5940038" y="-7884"/>
            <a:ext cx="3202712" cy="3256797"/>
            <a:chOff x="5940038" y="-7884"/>
            <a:chExt cx="3202712" cy="3256797"/>
          </a:xfrm>
        </p:grpSpPr>
        <p:sp>
          <p:nvSpPr>
            <p:cNvPr id="362" name="Google Shape;362;p22"/>
            <p:cNvSpPr/>
            <p:nvPr/>
          </p:nvSpPr>
          <p:spPr>
            <a:xfrm flipH="1">
              <a:off x="5940038" y="-509"/>
              <a:ext cx="3202712" cy="3249421"/>
            </a:xfrm>
            <a:custGeom>
              <a:avLst/>
              <a:gdLst/>
              <a:ahLst/>
              <a:cxnLst/>
              <a:rect l="l" t="t" r="r" b="b"/>
              <a:pathLst>
                <a:path w="99991" h="101775" extrusionOk="0">
                  <a:moveTo>
                    <a:pt x="38148" y="1"/>
                  </a:moveTo>
                  <a:cubicBezTo>
                    <a:pt x="37470" y="358"/>
                    <a:pt x="36809" y="661"/>
                    <a:pt x="36131" y="1107"/>
                  </a:cubicBezTo>
                  <a:cubicBezTo>
                    <a:pt x="34936" y="1785"/>
                    <a:pt x="33901" y="2517"/>
                    <a:pt x="32795" y="3266"/>
                  </a:cubicBezTo>
                  <a:cubicBezTo>
                    <a:pt x="31082" y="4462"/>
                    <a:pt x="29512" y="5871"/>
                    <a:pt x="28102" y="7423"/>
                  </a:cubicBezTo>
                  <a:cubicBezTo>
                    <a:pt x="26621" y="9208"/>
                    <a:pt x="25212" y="11063"/>
                    <a:pt x="24159" y="13080"/>
                  </a:cubicBezTo>
                  <a:cubicBezTo>
                    <a:pt x="23499" y="14489"/>
                    <a:pt x="22892" y="15970"/>
                    <a:pt x="22375" y="17397"/>
                  </a:cubicBezTo>
                  <a:cubicBezTo>
                    <a:pt x="22089" y="18200"/>
                    <a:pt x="21786" y="19092"/>
                    <a:pt x="21715" y="19913"/>
                  </a:cubicBezTo>
                  <a:cubicBezTo>
                    <a:pt x="21411" y="21251"/>
                    <a:pt x="21197" y="22661"/>
                    <a:pt x="21036" y="24088"/>
                  </a:cubicBezTo>
                  <a:lnTo>
                    <a:pt x="21036" y="24606"/>
                  </a:lnTo>
                  <a:cubicBezTo>
                    <a:pt x="20965" y="25498"/>
                    <a:pt x="20965" y="26390"/>
                    <a:pt x="20965" y="27211"/>
                  </a:cubicBezTo>
                  <a:cubicBezTo>
                    <a:pt x="21036" y="29066"/>
                    <a:pt x="21108" y="30922"/>
                    <a:pt x="21340" y="32849"/>
                  </a:cubicBezTo>
                  <a:cubicBezTo>
                    <a:pt x="21483" y="34633"/>
                    <a:pt x="21786" y="36418"/>
                    <a:pt x="22000" y="38273"/>
                  </a:cubicBezTo>
                  <a:cubicBezTo>
                    <a:pt x="22089" y="38719"/>
                    <a:pt x="22161" y="39326"/>
                    <a:pt x="22232" y="39772"/>
                  </a:cubicBezTo>
                  <a:cubicBezTo>
                    <a:pt x="22535" y="41842"/>
                    <a:pt x="22892" y="43929"/>
                    <a:pt x="23195" y="46017"/>
                  </a:cubicBezTo>
                  <a:cubicBezTo>
                    <a:pt x="23427" y="47355"/>
                    <a:pt x="23499" y="48765"/>
                    <a:pt x="23642" y="50103"/>
                  </a:cubicBezTo>
                  <a:lnTo>
                    <a:pt x="23713" y="50406"/>
                  </a:lnTo>
                  <a:cubicBezTo>
                    <a:pt x="23873" y="51584"/>
                    <a:pt x="23945" y="52708"/>
                    <a:pt x="24016" y="53885"/>
                  </a:cubicBezTo>
                  <a:cubicBezTo>
                    <a:pt x="24088" y="55010"/>
                    <a:pt x="24016" y="56116"/>
                    <a:pt x="24088" y="57169"/>
                  </a:cubicBezTo>
                  <a:cubicBezTo>
                    <a:pt x="24088" y="57757"/>
                    <a:pt x="24016" y="58275"/>
                    <a:pt x="24016" y="58792"/>
                  </a:cubicBezTo>
                  <a:cubicBezTo>
                    <a:pt x="24016" y="59238"/>
                    <a:pt x="23945" y="59774"/>
                    <a:pt x="23945" y="60220"/>
                  </a:cubicBezTo>
                  <a:cubicBezTo>
                    <a:pt x="23945" y="60880"/>
                    <a:pt x="23873" y="61629"/>
                    <a:pt x="23784" y="62289"/>
                  </a:cubicBezTo>
                  <a:cubicBezTo>
                    <a:pt x="23642" y="63485"/>
                    <a:pt x="23338" y="64591"/>
                    <a:pt x="23124" y="65858"/>
                  </a:cubicBezTo>
                  <a:cubicBezTo>
                    <a:pt x="22821" y="68249"/>
                    <a:pt x="21929" y="70622"/>
                    <a:pt x="20751" y="72781"/>
                  </a:cubicBezTo>
                  <a:cubicBezTo>
                    <a:pt x="19181" y="75529"/>
                    <a:pt x="17397" y="78134"/>
                    <a:pt x="15166" y="80507"/>
                  </a:cubicBezTo>
                  <a:cubicBezTo>
                    <a:pt x="13168" y="82737"/>
                    <a:pt x="10848" y="84753"/>
                    <a:pt x="8475" y="86823"/>
                  </a:cubicBezTo>
                  <a:cubicBezTo>
                    <a:pt x="6994" y="88161"/>
                    <a:pt x="5424" y="89499"/>
                    <a:pt x="3943" y="90837"/>
                  </a:cubicBezTo>
                  <a:cubicBezTo>
                    <a:pt x="2605" y="92033"/>
                    <a:pt x="1267" y="93139"/>
                    <a:pt x="0" y="94335"/>
                  </a:cubicBezTo>
                  <a:lnTo>
                    <a:pt x="0" y="100883"/>
                  </a:lnTo>
                  <a:lnTo>
                    <a:pt x="0" y="101775"/>
                  </a:lnTo>
                  <a:cubicBezTo>
                    <a:pt x="589" y="101257"/>
                    <a:pt x="1124" y="100811"/>
                    <a:pt x="1713" y="100365"/>
                  </a:cubicBezTo>
                  <a:cubicBezTo>
                    <a:pt x="3872" y="98652"/>
                    <a:pt x="5942" y="96940"/>
                    <a:pt x="8029" y="95227"/>
                  </a:cubicBezTo>
                  <a:cubicBezTo>
                    <a:pt x="9510" y="93960"/>
                    <a:pt x="11009" y="92693"/>
                    <a:pt x="12561" y="91355"/>
                  </a:cubicBezTo>
                  <a:cubicBezTo>
                    <a:pt x="13685" y="90391"/>
                    <a:pt x="14720" y="89428"/>
                    <a:pt x="15844" y="88393"/>
                  </a:cubicBezTo>
                  <a:cubicBezTo>
                    <a:pt x="17539" y="86751"/>
                    <a:pt x="19181" y="84896"/>
                    <a:pt x="20519" y="82880"/>
                  </a:cubicBezTo>
                  <a:cubicBezTo>
                    <a:pt x="21340" y="81470"/>
                    <a:pt x="22303" y="80061"/>
                    <a:pt x="22981" y="78508"/>
                  </a:cubicBezTo>
                  <a:cubicBezTo>
                    <a:pt x="24320" y="75671"/>
                    <a:pt x="24908" y="72709"/>
                    <a:pt x="25051" y="69801"/>
                  </a:cubicBezTo>
                  <a:cubicBezTo>
                    <a:pt x="25122" y="69212"/>
                    <a:pt x="25212" y="68534"/>
                    <a:pt x="25212" y="67874"/>
                  </a:cubicBezTo>
                  <a:cubicBezTo>
                    <a:pt x="25283" y="66464"/>
                    <a:pt x="25354" y="64894"/>
                    <a:pt x="25283" y="63485"/>
                  </a:cubicBezTo>
                  <a:cubicBezTo>
                    <a:pt x="25212" y="61558"/>
                    <a:pt x="25122" y="59542"/>
                    <a:pt x="24908" y="57543"/>
                  </a:cubicBezTo>
                  <a:cubicBezTo>
                    <a:pt x="24676" y="55224"/>
                    <a:pt x="24320" y="52851"/>
                    <a:pt x="24016" y="50549"/>
                  </a:cubicBezTo>
                  <a:cubicBezTo>
                    <a:pt x="23713" y="48461"/>
                    <a:pt x="23338" y="46231"/>
                    <a:pt x="23195" y="44072"/>
                  </a:cubicBezTo>
                  <a:cubicBezTo>
                    <a:pt x="22821" y="41556"/>
                    <a:pt x="22446" y="39094"/>
                    <a:pt x="22446" y="36578"/>
                  </a:cubicBezTo>
                  <a:cubicBezTo>
                    <a:pt x="22375" y="35757"/>
                    <a:pt x="22375" y="35008"/>
                    <a:pt x="22303" y="34187"/>
                  </a:cubicBezTo>
                  <a:lnTo>
                    <a:pt x="22303" y="31511"/>
                  </a:lnTo>
                  <a:cubicBezTo>
                    <a:pt x="22375" y="30851"/>
                    <a:pt x="22375" y="30244"/>
                    <a:pt x="22446" y="29584"/>
                  </a:cubicBezTo>
                  <a:cubicBezTo>
                    <a:pt x="22678" y="27568"/>
                    <a:pt x="23124" y="25641"/>
                    <a:pt x="23784" y="23714"/>
                  </a:cubicBezTo>
                  <a:cubicBezTo>
                    <a:pt x="24391" y="21929"/>
                    <a:pt x="25212" y="20145"/>
                    <a:pt x="26247" y="18504"/>
                  </a:cubicBezTo>
                  <a:cubicBezTo>
                    <a:pt x="26907" y="17308"/>
                    <a:pt x="27888" y="16202"/>
                    <a:pt x="28852" y="15078"/>
                  </a:cubicBezTo>
                  <a:cubicBezTo>
                    <a:pt x="30564" y="12937"/>
                    <a:pt x="32706" y="11224"/>
                    <a:pt x="35168" y="9725"/>
                  </a:cubicBezTo>
                  <a:cubicBezTo>
                    <a:pt x="36649" y="8833"/>
                    <a:pt x="38219" y="8030"/>
                    <a:pt x="39843" y="7281"/>
                  </a:cubicBezTo>
                  <a:cubicBezTo>
                    <a:pt x="40824" y="6835"/>
                    <a:pt x="41787" y="6460"/>
                    <a:pt x="42751" y="6157"/>
                  </a:cubicBezTo>
                  <a:cubicBezTo>
                    <a:pt x="43572" y="5871"/>
                    <a:pt x="44464" y="5639"/>
                    <a:pt x="45285" y="5425"/>
                  </a:cubicBezTo>
                  <a:cubicBezTo>
                    <a:pt x="48247" y="4676"/>
                    <a:pt x="51369" y="4301"/>
                    <a:pt x="54420" y="4016"/>
                  </a:cubicBezTo>
                  <a:cubicBezTo>
                    <a:pt x="56436" y="3855"/>
                    <a:pt x="58292" y="3784"/>
                    <a:pt x="60362" y="3784"/>
                  </a:cubicBezTo>
                  <a:cubicBezTo>
                    <a:pt x="62521" y="3855"/>
                    <a:pt x="64680" y="3855"/>
                    <a:pt x="66910" y="3855"/>
                  </a:cubicBezTo>
                  <a:cubicBezTo>
                    <a:pt x="69444" y="3855"/>
                    <a:pt x="71959" y="3926"/>
                    <a:pt x="74493" y="3926"/>
                  </a:cubicBezTo>
                  <a:cubicBezTo>
                    <a:pt x="75171" y="3926"/>
                    <a:pt x="75903" y="3926"/>
                    <a:pt x="76581" y="3855"/>
                  </a:cubicBezTo>
                  <a:lnTo>
                    <a:pt x="79543" y="3784"/>
                  </a:lnTo>
                  <a:cubicBezTo>
                    <a:pt x="81255" y="3641"/>
                    <a:pt x="82968" y="3569"/>
                    <a:pt x="84610" y="3338"/>
                  </a:cubicBezTo>
                  <a:cubicBezTo>
                    <a:pt x="87286" y="3034"/>
                    <a:pt x="89802" y="2677"/>
                    <a:pt x="92336" y="2071"/>
                  </a:cubicBezTo>
                  <a:cubicBezTo>
                    <a:pt x="94423" y="1553"/>
                    <a:pt x="96582" y="1107"/>
                    <a:pt x="98723" y="447"/>
                  </a:cubicBezTo>
                  <a:cubicBezTo>
                    <a:pt x="99098" y="286"/>
                    <a:pt x="99544" y="144"/>
                    <a:pt x="99990"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2"/>
            <p:cNvSpPr/>
            <p:nvPr/>
          </p:nvSpPr>
          <p:spPr>
            <a:xfrm flipH="1">
              <a:off x="7920870" y="-509"/>
              <a:ext cx="1221880" cy="3011881"/>
            </a:xfrm>
            <a:custGeom>
              <a:avLst/>
              <a:gdLst/>
              <a:ahLst/>
              <a:cxnLst/>
              <a:rect l="l" t="t" r="r" b="b"/>
              <a:pathLst>
                <a:path w="38148" h="94335" extrusionOk="0">
                  <a:moveTo>
                    <a:pt x="23945" y="1"/>
                  </a:moveTo>
                  <a:cubicBezTo>
                    <a:pt x="23945" y="72"/>
                    <a:pt x="23945" y="144"/>
                    <a:pt x="23873" y="144"/>
                  </a:cubicBezTo>
                  <a:cubicBezTo>
                    <a:pt x="23713" y="518"/>
                    <a:pt x="23570" y="804"/>
                    <a:pt x="23427" y="1179"/>
                  </a:cubicBezTo>
                  <a:cubicBezTo>
                    <a:pt x="22535" y="3338"/>
                    <a:pt x="21643" y="5568"/>
                    <a:pt x="20894" y="7727"/>
                  </a:cubicBezTo>
                  <a:cubicBezTo>
                    <a:pt x="20751" y="8316"/>
                    <a:pt x="20519" y="8922"/>
                    <a:pt x="20305" y="9440"/>
                  </a:cubicBezTo>
                  <a:cubicBezTo>
                    <a:pt x="20073" y="10171"/>
                    <a:pt x="19859" y="10849"/>
                    <a:pt x="19556" y="11599"/>
                  </a:cubicBezTo>
                  <a:cubicBezTo>
                    <a:pt x="18878" y="13740"/>
                    <a:pt x="18217" y="15899"/>
                    <a:pt x="17468" y="17986"/>
                  </a:cubicBezTo>
                  <a:cubicBezTo>
                    <a:pt x="16736" y="20288"/>
                    <a:pt x="15916" y="22590"/>
                    <a:pt x="14720" y="24677"/>
                  </a:cubicBezTo>
                  <a:cubicBezTo>
                    <a:pt x="14720" y="24749"/>
                    <a:pt x="14649" y="24820"/>
                    <a:pt x="14649" y="24891"/>
                  </a:cubicBezTo>
                  <a:cubicBezTo>
                    <a:pt x="14649" y="25712"/>
                    <a:pt x="14720" y="26533"/>
                    <a:pt x="14720" y="27282"/>
                  </a:cubicBezTo>
                  <a:cubicBezTo>
                    <a:pt x="14792" y="28014"/>
                    <a:pt x="14792" y="28835"/>
                    <a:pt x="14863" y="29584"/>
                  </a:cubicBezTo>
                  <a:cubicBezTo>
                    <a:pt x="14952" y="30851"/>
                    <a:pt x="15095" y="32118"/>
                    <a:pt x="15095" y="33456"/>
                  </a:cubicBezTo>
                  <a:cubicBezTo>
                    <a:pt x="15166" y="35311"/>
                    <a:pt x="15398" y="37096"/>
                    <a:pt x="15470" y="38951"/>
                  </a:cubicBezTo>
                  <a:cubicBezTo>
                    <a:pt x="15541" y="40593"/>
                    <a:pt x="15541" y="42288"/>
                    <a:pt x="15398" y="43929"/>
                  </a:cubicBezTo>
                  <a:cubicBezTo>
                    <a:pt x="15398" y="44518"/>
                    <a:pt x="15398" y="45053"/>
                    <a:pt x="15309" y="45571"/>
                  </a:cubicBezTo>
                  <a:cubicBezTo>
                    <a:pt x="15309" y="46392"/>
                    <a:pt x="15166" y="47123"/>
                    <a:pt x="15024" y="47801"/>
                  </a:cubicBezTo>
                  <a:cubicBezTo>
                    <a:pt x="14720" y="49657"/>
                    <a:pt x="14274" y="51298"/>
                    <a:pt x="13685" y="53083"/>
                  </a:cubicBezTo>
                  <a:cubicBezTo>
                    <a:pt x="13079" y="54635"/>
                    <a:pt x="12347" y="56205"/>
                    <a:pt x="11384" y="57543"/>
                  </a:cubicBezTo>
                  <a:cubicBezTo>
                    <a:pt x="10634" y="58578"/>
                    <a:pt x="9956" y="59542"/>
                    <a:pt x="9064" y="60434"/>
                  </a:cubicBezTo>
                  <a:cubicBezTo>
                    <a:pt x="8261" y="61326"/>
                    <a:pt x="7208" y="62147"/>
                    <a:pt x="6245" y="62967"/>
                  </a:cubicBezTo>
                  <a:cubicBezTo>
                    <a:pt x="5049" y="63931"/>
                    <a:pt x="3711" y="64823"/>
                    <a:pt x="2373" y="65572"/>
                  </a:cubicBezTo>
                  <a:cubicBezTo>
                    <a:pt x="1570" y="65929"/>
                    <a:pt x="821" y="66304"/>
                    <a:pt x="0" y="66607"/>
                  </a:cubicBezTo>
                  <a:lnTo>
                    <a:pt x="0" y="93514"/>
                  </a:lnTo>
                  <a:lnTo>
                    <a:pt x="0" y="94335"/>
                  </a:lnTo>
                  <a:cubicBezTo>
                    <a:pt x="1267" y="93139"/>
                    <a:pt x="2605" y="92033"/>
                    <a:pt x="3943" y="90837"/>
                  </a:cubicBezTo>
                  <a:cubicBezTo>
                    <a:pt x="5424" y="89499"/>
                    <a:pt x="6994" y="88161"/>
                    <a:pt x="8475" y="86823"/>
                  </a:cubicBezTo>
                  <a:cubicBezTo>
                    <a:pt x="10848" y="84753"/>
                    <a:pt x="13168" y="82737"/>
                    <a:pt x="15166" y="80507"/>
                  </a:cubicBezTo>
                  <a:cubicBezTo>
                    <a:pt x="17397" y="78134"/>
                    <a:pt x="19181" y="75529"/>
                    <a:pt x="20751" y="72781"/>
                  </a:cubicBezTo>
                  <a:cubicBezTo>
                    <a:pt x="21929" y="70622"/>
                    <a:pt x="22821" y="68249"/>
                    <a:pt x="23124" y="65858"/>
                  </a:cubicBezTo>
                  <a:cubicBezTo>
                    <a:pt x="23338" y="64591"/>
                    <a:pt x="23642" y="63485"/>
                    <a:pt x="23784" y="62289"/>
                  </a:cubicBezTo>
                  <a:cubicBezTo>
                    <a:pt x="23873" y="61629"/>
                    <a:pt x="23945" y="60880"/>
                    <a:pt x="23945" y="60220"/>
                  </a:cubicBezTo>
                  <a:cubicBezTo>
                    <a:pt x="23945" y="59774"/>
                    <a:pt x="24016" y="59238"/>
                    <a:pt x="24016" y="58792"/>
                  </a:cubicBezTo>
                  <a:cubicBezTo>
                    <a:pt x="24016" y="58275"/>
                    <a:pt x="24088" y="57757"/>
                    <a:pt x="24088" y="57169"/>
                  </a:cubicBezTo>
                  <a:cubicBezTo>
                    <a:pt x="24016" y="56116"/>
                    <a:pt x="24088" y="55010"/>
                    <a:pt x="24016" y="53885"/>
                  </a:cubicBezTo>
                  <a:cubicBezTo>
                    <a:pt x="23945" y="52708"/>
                    <a:pt x="23873" y="51584"/>
                    <a:pt x="23713" y="50406"/>
                  </a:cubicBezTo>
                  <a:lnTo>
                    <a:pt x="23642" y="50103"/>
                  </a:lnTo>
                  <a:cubicBezTo>
                    <a:pt x="23499" y="48765"/>
                    <a:pt x="23427" y="47355"/>
                    <a:pt x="23195" y="46017"/>
                  </a:cubicBezTo>
                  <a:cubicBezTo>
                    <a:pt x="22892" y="43929"/>
                    <a:pt x="22535" y="41842"/>
                    <a:pt x="22232" y="39772"/>
                  </a:cubicBezTo>
                  <a:cubicBezTo>
                    <a:pt x="22161" y="39326"/>
                    <a:pt x="22089" y="38719"/>
                    <a:pt x="22000" y="38273"/>
                  </a:cubicBezTo>
                  <a:cubicBezTo>
                    <a:pt x="21786" y="36418"/>
                    <a:pt x="21483" y="34633"/>
                    <a:pt x="21340" y="32849"/>
                  </a:cubicBezTo>
                  <a:cubicBezTo>
                    <a:pt x="21108" y="30922"/>
                    <a:pt x="21036" y="29066"/>
                    <a:pt x="20965" y="27211"/>
                  </a:cubicBezTo>
                  <a:cubicBezTo>
                    <a:pt x="20965" y="26390"/>
                    <a:pt x="20965" y="25498"/>
                    <a:pt x="21036" y="24606"/>
                  </a:cubicBezTo>
                  <a:lnTo>
                    <a:pt x="21036" y="24088"/>
                  </a:lnTo>
                  <a:cubicBezTo>
                    <a:pt x="21197" y="22661"/>
                    <a:pt x="21411" y="21251"/>
                    <a:pt x="21715" y="19913"/>
                  </a:cubicBezTo>
                  <a:cubicBezTo>
                    <a:pt x="21786" y="19092"/>
                    <a:pt x="22089" y="18200"/>
                    <a:pt x="22375" y="17397"/>
                  </a:cubicBezTo>
                  <a:cubicBezTo>
                    <a:pt x="22892" y="15970"/>
                    <a:pt x="23499" y="14489"/>
                    <a:pt x="24159" y="13080"/>
                  </a:cubicBezTo>
                  <a:cubicBezTo>
                    <a:pt x="25212" y="11063"/>
                    <a:pt x="26621" y="9208"/>
                    <a:pt x="28102" y="7423"/>
                  </a:cubicBezTo>
                  <a:cubicBezTo>
                    <a:pt x="29512" y="5871"/>
                    <a:pt x="31082" y="4462"/>
                    <a:pt x="32795" y="3266"/>
                  </a:cubicBezTo>
                  <a:cubicBezTo>
                    <a:pt x="33901" y="2517"/>
                    <a:pt x="34936" y="1785"/>
                    <a:pt x="36131" y="1107"/>
                  </a:cubicBezTo>
                  <a:cubicBezTo>
                    <a:pt x="36809" y="661"/>
                    <a:pt x="37470" y="358"/>
                    <a:pt x="38148"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2"/>
            <p:cNvSpPr/>
            <p:nvPr/>
          </p:nvSpPr>
          <p:spPr>
            <a:xfrm flipH="1">
              <a:off x="8644972" y="794198"/>
              <a:ext cx="497778" cy="1331920"/>
            </a:xfrm>
            <a:custGeom>
              <a:avLst/>
              <a:gdLst/>
              <a:ahLst/>
              <a:cxnLst/>
              <a:rect l="l" t="t" r="r" b="b"/>
              <a:pathLst>
                <a:path w="15541" h="41717" extrusionOk="0">
                  <a:moveTo>
                    <a:pt x="14649" y="0"/>
                  </a:moveTo>
                  <a:cubicBezTo>
                    <a:pt x="14577" y="90"/>
                    <a:pt x="14577" y="161"/>
                    <a:pt x="14577" y="161"/>
                  </a:cubicBezTo>
                  <a:cubicBezTo>
                    <a:pt x="13828" y="1570"/>
                    <a:pt x="12865" y="2909"/>
                    <a:pt x="11669" y="4104"/>
                  </a:cubicBezTo>
                  <a:cubicBezTo>
                    <a:pt x="10260" y="5442"/>
                    <a:pt x="8547" y="6406"/>
                    <a:pt x="6620" y="6923"/>
                  </a:cubicBezTo>
                  <a:cubicBezTo>
                    <a:pt x="6102" y="7066"/>
                    <a:pt x="5585" y="7137"/>
                    <a:pt x="5049" y="7227"/>
                  </a:cubicBezTo>
                  <a:cubicBezTo>
                    <a:pt x="3354" y="7583"/>
                    <a:pt x="1713" y="7673"/>
                    <a:pt x="0" y="7673"/>
                  </a:cubicBezTo>
                  <a:lnTo>
                    <a:pt x="0" y="40824"/>
                  </a:lnTo>
                  <a:lnTo>
                    <a:pt x="0" y="41716"/>
                  </a:lnTo>
                  <a:cubicBezTo>
                    <a:pt x="821" y="41413"/>
                    <a:pt x="1570" y="41038"/>
                    <a:pt x="2373" y="40681"/>
                  </a:cubicBezTo>
                  <a:cubicBezTo>
                    <a:pt x="3711" y="39932"/>
                    <a:pt x="5049" y="39040"/>
                    <a:pt x="6245" y="38076"/>
                  </a:cubicBezTo>
                  <a:cubicBezTo>
                    <a:pt x="7208" y="37256"/>
                    <a:pt x="8261" y="36435"/>
                    <a:pt x="9064" y="35543"/>
                  </a:cubicBezTo>
                  <a:cubicBezTo>
                    <a:pt x="9956" y="34651"/>
                    <a:pt x="10634" y="33687"/>
                    <a:pt x="11384" y="32652"/>
                  </a:cubicBezTo>
                  <a:cubicBezTo>
                    <a:pt x="12347" y="31314"/>
                    <a:pt x="13079" y="29744"/>
                    <a:pt x="13685" y="28192"/>
                  </a:cubicBezTo>
                  <a:cubicBezTo>
                    <a:pt x="14274" y="26407"/>
                    <a:pt x="14720" y="24766"/>
                    <a:pt x="15024" y="22910"/>
                  </a:cubicBezTo>
                  <a:cubicBezTo>
                    <a:pt x="15166" y="22232"/>
                    <a:pt x="15309" y="21501"/>
                    <a:pt x="15309" y="20680"/>
                  </a:cubicBezTo>
                  <a:cubicBezTo>
                    <a:pt x="15398" y="20162"/>
                    <a:pt x="15398" y="19627"/>
                    <a:pt x="15398" y="19038"/>
                  </a:cubicBezTo>
                  <a:cubicBezTo>
                    <a:pt x="15541" y="17397"/>
                    <a:pt x="15541" y="15702"/>
                    <a:pt x="15470" y="14060"/>
                  </a:cubicBezTo>
                  <a:cubicBezTo>
                    <a:pt x="15398" y="12205"/>
                    <a:pt x="15166" y="10420"/>
                    <a:pt x="15095" y="8565"/>
                  </a:cubicBezTo>
                  <a:cubicBezTo>
                    <a:pt x="15095" y="7227"/>
                    <a:pt x="14952" y="5960"/>
                    <a:pt x="14863" y="4693"/>
                  </a:cubicBezTo>
                  <a:cubicBezTo>
                    <a:pt x="14792" y="3944"/>
                    <a:pt x="14792" y="3123"/>
                    <a:pt x="14720" y="2391"/>
                  </a:cubicBezTo>
                  <a:cubicBezTo>
                    <a:pt x="14720" y="1642"/>
                    <a:pt x="14649" y="821"/>
                    <a:pt x="14649"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2"/>
            <p:cNvSpPr/>
            <p:nvPr/>
          </p:nvSpPr>
          <p:spPr>
            <a:xfrm flipH="1">
              <a:off x="8375792" y="-7884"/>
              <a:ext cx="766958" cy="1047062"/>
            </a:xfrm>
            <a:custGeom>
              <a:avLst/>
              <a:gdLst/>
              <a:ahLst/>
              <a:cxnLst/>
              <a:rect l="l" t="t" r="r" b="b"/>
              <a:pathLst>
                <a:path w="23945" h="32795" extrusionOk="0">
                  <a:moveTo>
                    <a:pt x="20965" y="0"/>
                  </a:moveTo>
                  <a:lnTo>
                    <a:pt x="20376" y="143"/>
                  </a:lnTo>
                  <a:lnTo>
                    <a:pt x="20073" y="232"/>
                  </a:lnTo>
                  <a:lnTo>
                    <a:pt x="14952" y="232"/>
                  </a:lnTo>
                  <a:cubicBezTo>
                    <a:pt x="14792" y="517"/>
                    <a:pt x="14649" y="749"/>
                    <a:pt x="14577" y="892"/>
                  </a:cubicBezTo>
                  <a:cubicBezTo>
                    <a:pt x="14506" y="1124"/>
                    <a:pt x="14417" y="1267"/>
                    <a:pt x="14345" y="1338"/>
                  </a:cubicBezTo>
                  <a:cubicBezTo>
                    <a:pt x="14274" y="1570"/>
                    <a:pt x="14131" y="1784"/>
                    <a:pt x="14060" y="1927"/>
                  </a:cubicBezTo>
                  <a:cubicBezTo>
                    <a:pt x="13899" y="2302"/>
                    <a:pt x="13757" y="2605"/>
                    <a:pt x="13614" y="2908"/>
                  </a:cubicBezTo>
                  <a:cubicBezTo>
                    <a:pt x="13382" y="3265"/>
                    <a:pt x="13239" y="3569"/>
                    <a:pt x="13007" y="3943"/>
                  </a:cubicBezTo>
                  <a:cubicBezTo>
                    <a:pt x="11669" y="6691"/>
                    <a:pt x="10188" y="9439"/>
                    <a:pt x="8404" y="11972"/>
                  </a:cubicBezTo>
                  <a:cubicBezTo>
                    <a:pt x="7137" y="13899"/>
                    <a:pt x="5727" y="15684"/>
                    <a:pt x="3943" y="17182"/>
                  </a:cubicBezTo>
                  <a:cubicBezTo>
                    <a:pt x="3122" y="17914"/>
                    <a:pt x="2230" y="18592"/>
                    <a:pt x="1338" y="19181"/>
                  </a:cubicBezTo>
                  <a:cubicBezTo>
                    <a:pt x="892" y="19555"/>
                    <a:pt x="446" y="19770"/>
                    <a:pt x="0" y="20073"/>
                  </a:cubicBezTo>
                  <a:lnTo>
                    <a:pt x="0" y="31902"/>
                  </a:lnTo>
                  <a:lnTo>
                    <a:pt x="0" y="32795"/>
                  </a:lnTo>
                  <a:cubicBezTo>
                    <a:pt x="1713" y="32795"/>
                    <a:pt x="3354" y="32705"/>
                    <a:pt x="5049" y="32349"/>
                  </a:cubicBezTo>
                  <a:cubicBezTo>
                    <a:pt x="5585" y="32259"/>
                    <a:pt x="6102" y="32188"/>
                    <a:pt x="6620" y="32045"/>
                  </a:cubicBezTo>
                  <a:cubicBezTo>
                    <a:pt x="8547" y="31528"/>
                    <a:pt x="10260" y="30564"/>
                    <a:pt x="11669" y="29226"/>
                  </a:cubicBezTo>
                  <a:cubicBezTo>
                    <a:pt x="12865" y="28031"/>
                    <a:pt x="13828" y="26692"/>
                    <a:pt x="14577" y="25283"/>
                  </a:cubicBezTo>
                  <a:cubicBezTo>
                    <a:pt x="14577" y="25283"/>
                    <a:pt x="14577" y="25212"/>
                    <a:pt x="14649" y="25122"/>
                  </a:cubicBezTo>
                  <a:cubicBezTo>
                    <a:pt x="14649" y="25051"/>
                    <a:pt x="14720" y="24980"/>
                    <a:pt x="14720" y="24908"/>
                  </a:cubicBezTo>
                  <a:cubicBezTo>
                    <a:pt x="15916" y="22821"/>
                    <a:pt x="16736" y="20519"/>
                    <a:pt x="17468" y="18217"/>
                  </a:cubicBezTo>
                  <a:cubicBezTo>
                    <a:pt x="18217" y="16130"/>
                    <a:pt x="18878" y="13971"/>
                    <a:pt x="19556" y="11830"/>
                  </a:cubicBezTo>
                  <a:cubicBezTo>
                    <a:pt x="19859" y="11080"/>
                    <a:pt x="20073" y="10402"/>
                    <a:pt x="20305" y="9671"/>
                  </a:cubicBezTo>
                  <a:cubicBezTo>
                    <a:pt x="20519" y="9153"/>
                    <a:pt x="20751" y="8547"/>
                    <a:pt x="20894" y="7958"/>
                  </a:cubicBezTo>
                  <a:cubicBezTo>
                    <a:pt x="21643" y="5799"/>
                    <a:pt x="22535" y="3569"/>
                    <a:pt x="23427" y="1410"/>
                  </a:cubicBezTo>
                  <a:cubicBezTo>
                    <a:pt x="23570" y="1035"/>
                    <a:pt x="23713" y="749"/>
                    <a:pt x="23873" y="375"/>
                  </a:cubicBezTo>
                  <a:cubicBezTo>
                    <a:pt x="23945" y="375"/>
                    <a:pt x="23945" y="303"/>
                    <a:pt x="23945" y="232"/>
                  </a:cubicBezTo>
                  <a:lnTo>
                    <a:pt x="20822" y="232"/>
                  </a:lnTo>
                  <a:cubicBezTo>
                    <a:pt x="20894" y="143"/>
                    <a:pt x="20965" y="71"/>
                    <a:pt x="20965"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2"/>
            <p:cNvSpPr/>
            <p:nvPr/>
          </p:nvSpPr>
          <p:spPr>
            <a:xfrm flipH="1">
              <a:off x="8663805" y="-509"/>
              <a:ext cx="478945" cy="633505"/>
            </a:xfrm>
            <a:custGeom>
              <a:avLst/>
              <a:gdLst/>
              <a:ahLst/>
              <a:cxnLst/>
              <a:rect l="l" t="t" r="r" b="b"/>
              <a:pathLst>
                <a:path w="14953" h="19842" extrusionOk="0">
                  <a:moveTo>
                    <a:pt x="0" y="1"/>
                  </a:moveTo>
                  <a:lnTo>
                    <a:pt x="0" y="4908"/>
                  </a:lnTo>
                  <a:lnTo>
                    <a:pt x="0" y="5711"/>
                  </a:lnTo>
                  <a:lnTo>
                    <a:pt x="0" y="7138"/>
                  </a:lnTo>
                  <a:lnTo>
                    <a:pt x="0" y="7941"/>
                  </a:lnTo>
                  <a:lnTo>
                    <a:pt x="0" y="18950"/>
                  </a:lnTo>
                  <a:lnTo>
                    <a:pt x="0" y="19842"/>
                  </a:lnTo>
                  <a:cubicBezTo>
                    <a:pt x="446" y="19539"/>
                    <a:pt x="892" y="19324"/>
                    <a:pt x="1338" y="18950"/>
                  </a:cubicBezTo>
                  <a:cubicBezTo>
                    <a:pt x="2230" y="18361"/>
                    <a:pt x="3122" y="17683"/>
                    <a:pt x="3943" y="16951"/>
                  </a:cubicBezTo>
                  <a:cubicBezTo>
                    <a:pt x="5727" y="15453"/>
                    <a:pt x="7137" y="13668"/>
                    <a:pt x="8404" y="11741"/>
                  </a:cubicBezTo>
                  <a:cubicBezTo>
                    <a:pt x="10188" y="9208"/>
                    <a:pt x="11669" y="6460"/>
                    <a:pt x="13007" y="3712"/>
                  </a:cubicBezTo>
                  <a:cubicBezTo>
                    <a:pt x="13239" y="3338"/>
                    <a:pt x="13382" y="3034"/>
                    <a:pt x="13614" y="2677"/>
                  </a:cubicBezTo>
                  <a:cubicBezTo>
                    <a:pt x="13757" y="2374"/>
                    <a:pt x="13899" y="2071"/>
                    <a:pt x="14060" y="1696"/>
                  </a:cubicBezTo>
                  <a:cubicBezTo>
                    <a:pt x="14131" y="1553"/>
                    <a:pt x="14274" y="1339"/>
                    <a:pt x="14345" y="1107"/>
                  </a:cubicBezTo>
                  <a:cubicBezTo>
                    <a:pt x="14417" y="1036"/>
                    <a:pt x="14506" y="893"/>
                    <a:pt x="14577" y="661"/>
                  </a:cubicBezTo>
                  <a:cubicBezTo>
                    <a:pt x="14649" y="518"/>
                    <a:pt x="14792" y="286"/>
                    <a:pt x="14952"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7" name="Google Shape;367;p22"/>
          <p:cNvSpPr/>
          <p:nvPr/>
        </p:nvSpPr>
        <p:spPr>
          <a:xfrm>
            <a:off x="-1848" y="1110"/>
            <a:ext cx="2107702" cy="702386"/>
          </a:xfrm>
          <a:custGeom>
            <a:avLst/>
            <a:gdLst/>
            <a:ahLst/>
            <a:cxnLst/>
            <a:rect l="l" t="t" r="r" b="b"/>
            <a:pathLst>
              <a:path w="65804" h="21929" extrusionOk="0">
                <a:moveTo>
                  <a:pt x="52190" y="0"/>
                </a:moveTo>
                <a:cubicBezTo>
                  <a:pt x="51440" y="1124"/>
                  <a:pt x="50548" y="2159"/>
                  <a:pt x="49585" y="3122"/>
                </a:cubicBezTo>
                <a:cubicBezTo>
                  <a:pt x="48621" y="4157"/>
                  <a:pt x="47586" y="5139"/>
                  <a:pt x="46391" y="6102"/>
                </a:cubicBezTo>
                <a:cubicBezTo>
                  <a:pt x="42608" y="9153"/>
                  <a:pt x="38219" y="11294"/>
                  <a:pt x="33455" y="12865"/>
                </a:cubicBezTo>
                <a:cubicBezTo>
                  <a:pt x="30921" y="13614"/>
                  <a:pt x="28334" y="14060"/>
                  <a:pt x="25729" y="14417"/>
                </a:cubicBezTo>
                <a:cubicBezTo>
                  <a:pt x="22749" y="14792"/>
                  <a:pt x="19698" y="14952"/>
                  <a:pt x="16647" y="14952"/>
                </a:cubicBezTo>
                <a:cubicBezTo>
                  <a:pt x="15095" y="14863"/>
                  <a:pt x="13453" y="14792"/>
                  <a:pt x="11901" y="14649"/>
                </a:cubicBezTo>
                <a:cubicBezTo>
                  <a:pt x="9813" y="14417"/>
                  <a:pt x="7654" y="14203"/>
                  <a:pt x="5496" y="13899"/>
                </a:cubicBezTo>
                <a:cubicBezTo>
                  <a:pt x="4318" y="13757"/>
                  <a:pt x="3194" y="13453"/>
                  <a:pt x="2016" y="13239"/>
                </a:cubicBezTo>
                <a:cubicBezTo>
                  <a:pt x="1410" y="13079"/>
                  <a:pt x="749" y="13007"/>
                  <a:pt x="143" y="12865"/>
                </a:cubicBezTo>
                <a:lnTo>
                  <a:pt x="0" y="12865"/>
                </a:lnTo>
                <a:lnTo>
                  <a:pt x="0" y="19484"/>
                </a:lnTo>
                <a:lnTo>
                  <a:pt x="0" y="19556"/>
                </a:lnTo>
                <a:cubicBezTo>
                  <a:pt x="71" y="19627"/>
                  <a:pt x="71" y="19627"/>
                  <a:pt x="143" y="19627"/>
                </a:cubicBezTo>
                <a:cubicBezTo>
                  <a:pt x="1856" y="19930"/>
                  <a:pt x="3569" y="20305"/>
                  <a:pt x="5281" y="20590"/>
                </a:cubicBezTo>
                <a:cubicBezTo>
                  <a:pt x="7726" y="21036"/>
                  <a:pt x="10188" y="21268"/>
                  <a:pt x="12633" y="21483"/>
                </a:cubicBezTo>
                <a:cubicBezTo>
                  <a:pt x="14952" y="21714"/>
                  <a:pt x="17325" y="21857"/>
                  <a:pt x="19627" y="21929"/>
                </a:cubicBezTo>
                <a:cubicBezTo>
                  <a:pt x="20662" y="21929"/>
                  <a:pt x="21643" y="21929"/>
                  <a:pt x="22607" y="21857"/>
                </a:cubicBezTo>
                <a:cubicBezTo>
                  <a:pt x="25800" y="21857"/>
                  <a:pt x="28923" y="21554"/>
                  <a:pt x="32045" y="20965"/>
                </a:cubicBezTo>
                <a:cubicBezTo>
                  <a:pt x="34490" y="20519"/>
                  <a:pt x="37023" y="20002"/>
                  <a:pt x="39397" y="19252"/>
                </a:cubicBezTo>
                <a:cubicBezTo>
                  <a:pt x="42448" y="18289"/>
                  <a:pt x="45356" y="17093"/>
                  <a:pt x="48032" y="15541"/>
                </a:cubicBezTo>
                <a:cubicBezTo>
                  <a:pt x="49959" y="14417"/>
                  <a:pt x="51976" y="13311"/>
                  <a:pt x="53831" y="12044"/>
                </a:cubicBezTo>
                <a:cubicBezTo>
                  <a:pt x="55241" y="11080"/>
                  <a:pt x="56508" y="9956"/>
                  <a:pt x="57774" y="8921"/>
                </a:cubicBezTo>
                <a:cubicBezTo>
                  <a:pt x="60362" y="6834"/>
                  <a:pt x="62521" y="4389"/>
                  <a:pt x="64537" y="1713"/>
                </a:cubicBezTo>
                <a:cubicBezTo>
                  <a:pt x="64983" y="1124"/>
                  <a:pt x="65358" y="589"/>
                  <a:pt x="6580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2"/>
          <p:cNvSpPr/>
          <p:nvPr/>
        </p:nvSpPr>
        <p:spPr>
          <a:xfrm>
            <a:off x="-1848" y="1110"/>
            <a:ext cx="1671646" cy="478945"/>
          </a:xfrm>
          <a:custGeom>
            <a:avLst/>
            <a:gdLst/>
            <a:ahLst/>
            <a:cxnLst/>
            <a:rect l="l" t="t" r="r" b="b"/>
            <a:pathLst>
              <a:path w="52190" h="14953" extrusionOk="0">
                <a:moveTo>
                  <a:pt x="0" y="0"/>
                </a:moveTo>
                <a:lnTo>
                  <a:pt x="0" y="12115"/>
                </a:lnTo>
                <a:lnTo>
                  <a:pt x="0" y="12276"/>
                </a:lnTo>
                <a:lnTo>
                  <a:pt x="0" y="12865"/>
                </a:lnTo>
                <a:lnTo>
                  <a:pt x="143" y="12865"/>
                </a:lnTo>
                <a:cubicBezTo>
                  <a:pt x="749" y="13007"/>
                  <a:pt x="1410" y="13079"/>
                  <a:pt x="2016" y="13239"/>
                </a:cubicBezTo>
                <a:cubicBezTo>
                  <a:pt x="3194" y="13453"/>
                  <a:pt x="4318" y="13757"/>
                  <a:pt x="5496" y="13899"/>
                </a:cubicBezTo>
                <a:cubicBezTo>
                  <a:pt x="7654" y="14203"/>
                  <a:pt x="9813" y="14417"/>
                  <a:pt x="11901" y="14649"/>
                </a:cubicBezTo>
                <a:cubicBezTo>
                  <a:pt x="13453" y="14792"/>
                  <a:pt x="15095" y="14863"/>
                  <a:pt x="16647" y="14952"/>
                </a:cubicBezTo>
                <a:cubicBezTo>
                  <a:pt x="19698" y="14952"/>
                  <a:pt x="22749" y="14792"/>
                  <a:pt x="25729" y="14417"/>
                </a:cubicBezTo>
                <a:cubicBezTo>
                  <a:pt x="28334" y="14060"/>
                  <a:pt x="30921" y="13614"/>
                  <a:pt x="33455" y="12865"/>
                </a:cubicBezTo>
                <a:cubicBezTo>
                  <a:pt x="38219" y="11294"/>
                  <a:pt x="42608" y="9153"/>
                  <a:pt x="46391" y="6102"/>
                </a:cubicBezTo>
                <a:cubicBezTo>
                  <a:pt x="47586" y="5139"/>
                  <a:pt x="48621" y="4157"/>
                  <a:pt x="49585" y="3122"/>
                </a:cubicBezTo>
                <a:cubicBezTo>
                  <a:pt x="50548" y="2159"/>
                  <a:pt x="51440" y="1124"/>
                  <a:pt x="52190"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hree Columns 1">
  <p:cSld name="TITLE_AND_BODY_1_1_4">
    <p:spTree>
      <p:nvGrpSpPr>
        <p:cNvPr id="1" name="Shape 369"/>
        <p:cNvGrpSpPr/>
        <p:nvPr/>
      </p:nvGrpSpPr>
      <p:grpSpPr>
        <a:xfrm>
          <a:off x="0" y="0"/>
          <a:ext cx="0" cy="0"/>
          <a:chOff x="0" y="0"/>
          <a:chExt cx="0" cy="0"/>
        </a:xfrm>
      </p:grpSpPr>
      <p:grpSp>
        <p:nvGrpSpPr>
          <p:cNvPr id="370" name="Google Shape;370;p23"/>
          <p:cNvGrpSpPr/>
          <p:nvPr/>
        </p:nvGrpSpPr>
        <p:grpSpPr>
          <a:xfrm rot="5400000" flipH="1">
            <a:off x="7759400" y="3758897"/>
            <a:ext cx="1772668" cy="996545"/>
            <a:chOff x="0" y="0"/>
            <a:chExt cx="1803141" cy="810660"/>
          </a:xfrm>
        </p:grpSpPr>
        <p:sp>
          <p:nvSpPr>
            <p:cNvPr id="371" name="Google Shape;371;p23"/>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4" name="Google Shape;374;p23"/>
          <p:cNvSpPr txBox="1">
            <a:spLocks noGrp="1"/>
          </p:cNvSpPr>
          <p:nvPr>
            <p:ph type="title"/>
          </p:nvPr>
        </p:nvSpPr>
        <p:spPr>
          <a:xfrm>
            <a:off x="903075"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75" name="Google Shape;375;p23"/>
          <p:cNvSpPr txBox="1">
            <a:spLocks noGrp="1"/>
          </p:cNvSpPr>
          <p:nvPr>
            <p:ph type="subTitle" idx="1"/>
          </p:nvPr>
        </p:nvSpPr>
        <p:spPr>
          <a:xfrm>
            <a:off x="903075"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76" name="Google Shape;376;p23"/>
          <p:cNvSpPr txBox="1">
            <a:spLocks noGrp="1"/>
          </p:cNvSpPr>
          <p:nvPr>
            <p:ph type="title" idx="2"/>
          </p:nvPr>
        </p:nvSpPr>
        <p:spPr>
          <a:xfrm>
            <a:off x="3531150"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77" name="Google Shape;377;p23"/>
          <p:cNvSpPr txBox="1">
            <a:spLocks noGrp="1"/>
          </p:cNvSpPr>
          <p:nvPr>
            <p:ph type="subTitle" idx="3"/>
          </p:nvPr>
        </p:nvSpPr>
        <p:spPr>
          <a:xfrm>
            <a:off x="3531150"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78" name="Google Shape;378;p23"/>
          <p:cNvSpPr txBox="1">
            <a:spLocks noGrp="1"/>
          </p:cNvSpPr>
          <p:nvPr>
            <p:ph type="title" idx="4"/>
          </p:nvPr>
        </p:nvSpPr>
        <p:spPr>
          <a:xfrm>
            <a:off x="6159225" y="3081691"/>
            <a:ext cx="2081700" cy="39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700"/>
              <a:buNone/>
              <a:defRPr sz="1700"/>
            </a:lvl1pPr>
            <a:lvl2pPr lvl="1" algn="ctr" rtl="0">
              <a:spcBef>
                <a:spcPts val="0"/>
              </a:spcBef>
              <a:spcAft>
                <a:spcPts val="0"/>
              </a:spcAft>
              <a:buSzPts val="1700"/>
              <a:buNone/>
              <a:defRPr sz="1700"/>
            </a:lvl2pPr>
            <a:lvl3pPr lvl="2" algn="ctr" rtl="0">
              <a:spcBef>
                <a:spcPts val="0"/>
              </a:spcBef>
              <a:spcAft>
                <a:spcPts val="0"/>
              </a:spcAft>
              <a:buSzPts val="1700"/>
              <a:buNone/>
              <a:defRPr sz="1700"/>
            </a:lvl3pPr>
            <a:lvl4pPr lvl="3" algn="ctr" rtl="0">
              <a:spcBef>
                <a:spcPts val="0"/>
              </a:spcBef>
              <a:spcAft>
                <a:spcPts val="0"/>
              </a:spcAft>
              <a:buSzPts val="1700"/>
              <a:buNone/>
              <a:defRPr sz="1700"/>
            </a:lvl4pPr>
            <a:lvl5pPr lvl="4" algn="ctr" rtl="0">
              <a:spcBef>
                <a:spcPts val="0"/>
              </a:spcBef>
              <a:spcAft>
                <a:spcPts val="0"/>
              </a:spcAft>
              <a:buSzPts val="1700"/>
              <a:buNone/>
              <a:defRPr sz="1700"/>
            </a:lvl5pPr>
            <a:lvl6pPr lvl="5" algn="ctr" rtl="0">
              <a:spcBef>
                <a:spcPts val="0"/>
              </a:spcBef>
              <a:spcAft>
                <a:spcPts val="0"/>
              </a:spcAft>
              <a:buSzPts val="1700"/>
              <a:buNone/>
              <a:defRPr sz="1700"/>
            </a:lvl6pPr>
            <a:lvl7pPr lvl="6" algn="ctr" rtl="0">
              <a:spcBef>
                <a:spcPts val="0"/>
              </a:spcBef>
              <a:spcAft>
                <a:spcPts val="0"/>
              </a:spcAft>
              <a:buSzPts val="1700"/>
              <a:buNone/>
              <a:defRPr sz="1700"/>
            </a:lvl7pPr>
            <a:lvl8pPr lvl="7" algn="ctr" rtl="0">
              <a:spcBef>
                <a:spcPts val="0"/>
              </a:spcBef>
              <a:spcAft>
                <a:spcPts val="0"/>
              </a:spcAft>
              <a:buSzPts val="1700"/>
              <a:buNone/>
              <a:defRPr sz="1700"/>
            </a:lvl8pPr>
            <a:lvl9pPr lvl="8" algn="ctr" rtl="0">
              <a:spcBef>
                <a:spcPts val="0"/>
              </a:spcBef>
              <a:spcAft>
                <a:spcPts val="0"/>
              </a:spcAft>
              <a:buSzPts val="1700"/>
              <a:buNone/>
              <a:defRPr sz="1700"/>
            </a:lvl9pPr>
          </a:lstStyle>
          <a:p>
            <a:endParaRPr/>
          </a:p>
        </p:txBody>
      </p:sp>
      <p:sp>
        <p:nvSpPr>
          <p:cNvPr id="379" name="Google Shape;379;p23"/>
          <p:cNvSpPr txBox="1">
            <a:spLocks noGrp="1"/>
          </p:cNvSpPr>
          <p:nvPr>
            <p:ph type="subTitle" idx="5"/>
          </p:nvPr>
        </p:nvSpPr>
        <p:spPr>
          <a:xfrm>
            <a:off x="6159225" y="3438370"/>
            <a:ext cx="2081700" cy="109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80" name="Google Shape;380;p23"/>
          <p:cNvSpPr txBox="1">
            <a:spLocks noGrp="1"/>
          </p:cNvSpPr>
          <p:nvPr>
            <p:ph type="title" idx="6"/>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381" name="Google Shape;381;p23"/>
          <p:cNvGrpSpPr/>
          <p:nvPr/>
        </p:nvGrpSpPr>
        <p:grpSpPr>
          <a:xfrm>
            <a:off x="-1821130" y="2169997"/>
            <a:ext cx="3557562" cy="3327606"/>
            <a:chOff x="-1821130" y="2169997"/>
            <a:chExt cx="3557562" cy="3327606"/>
          </a:xfrm>
        </p:grpSpPr>
        <p:sp>
          <p:nvSpPr>
            <p:cNvPr id="382" name="Google Shape;382;p23"/>
            <p:cNvSpPr/>
            <p:nvPr/>
          </p:nvSpPr>
          <p:spPr>
            <a:xfrm rot="266433" flipH="1">
              <a:off x="-1706928" y="2294255"/>
              <a:ext cx="3329158" cy="3079090"/>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flipH="1">
              <a:off x="-1602048" y="41662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flipH="1">
              <a:off x="-1602048" y="3684978"/>
              <a:ext cx="2540940" cy="1688237"/>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 name="Google Shape;385;p23"/>
          <p:cNvGrpSpPr/>
          <p:nvPr/>
        </p:nvGrpSpPr>
        <p:grpSpPr>
          <a:xfrm>
            <a:off x="7000709" y="-1251590"/>
            <a:ext cx="4201860" cy="4056240"/>
            <a:chOff x="7000709" y="-1251590"/>
            <a:chExt cx="4201860" cy="4056240"/>
          </a:xfrm>
        </p:grpSpPr>
        <p:sp>
          <p:nvSpPr>
            <p:cNvPr id="386" name="Google Shape;386;p23"/>
            <p:cNvSpPr/>
            <p:nvPr/>
          </p:nvSpPr>
          <p:spPr>
            <a:xfrm rot="9559037" flipH="1">
              <a:off x="7437159" y="-762924"/>
              <a:ext cx="3328962" cy="3078909"/>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rot="9559037" flipH="1">
              <a:off x="7873567" y="-828738"/>
              <a:ext cx="2540882" cy="1688199"/>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rot="9559037" flipH="1">
              <a:off x="8679071" y="-332563"/>
              <a:ext cx="1288153" cy="706950"/>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 Credits">
  <p:cSld name="ONE_COLUMN_TEXT_2">
    <p:spTree>
      <p:nvGrpSpPr>
        <p:cNvPr id="1" name="Shape 389"/>
        <p:cNvGrpSpPr/>
        <p:nvPr/>
      </p:nvGrpSpPr>
      <p:grpSpPr>
        <a:xfrm>
          <a:off x="0" y="0"/>
          <a:ext cx="0" cy="0"/>
          <a:chOff x="0" y="0"/>
          <a:chExt cx="0" cy="0"/>
        </a:xfrm>
      </p:grpSpPr>
      <p:sp>
        <p:nvSpPr>
          <p:cNvPr id="390" name="Google Shape;390;p24"/>
          <p:cNvSpPr/>
          <p:nvPr/>
        </p:nvSpPr>
        <p:spPr>
          <a:xfrm flipH="1">
            <a:off x="6553428" y="4508125"/>
            <a:ext cx="2161048" cy="930633"/>
          </a:xfrm>
          <a:custGeom>
            <a:avLst/>
            <a:gdLst/>
            <a:ahLst/>
            <a:cxnLst/>
            <a:rect l="l" t="t" r="r" b="b"/>
            <a:pathLst>
              <a:path w="31644" h="15383" extrusionOk="0">
                <a:moveTo>
                  <a:pt x="23058" y="0"/>
                </a:moveTo>
                <a:cubicBezTo>
                  <a:pt x="22119" y="0"/>
                  <a:pt x="21209" y="98"/>
                  <a:pt x="20299" y="226"/>
                </a:cubicBezTo>
                <a:cubicBezTo>
                  <a:pt x="18765" y="444"/>
                  <a:pt x="17322" y="722"/>
                  <a:pt x="15916" y="1196"/>
                </a:cubicBezTo>
                <a:cubicBezTo>
                  <a:pt x="15194" y="1414"/>
                  <a:pt x="14473" y="1632"/>
                  <a:pt x="13789" y="1880"/>
                </a:cubicBezTo>
                <a:cubicBezTo>
                  <a:pt x="12909" y="2256"/>
                  <a:pt x="11999" y="2669"/>
                  <a:pt x="11157" y="3075"/>
                </a:cubicBezTo>
                <a:cubicBezTo>
                  <a:pt x="9932" y="3639"/>
                  <a:pt x="8864" y="4323"/>
                  <a:pt x="7864" y="5045"/>
                </a:cubicBezTo>
                <a:cubicBezTo>
                  <a:pt x="7052" y="5639"/>
                  <a:pt x="6331" y="6300"/>
                  <a:pt x="5639" y="6955"/>
                </a:cubicBezTo>
                <a:cubicBezTo>
                  <a:pt x="4541" y="7992"/>
                  <a:pt x="3639" y="9090"/>
                  <a:pt x="2850" y="10247"/>
                </a:cubicBezTo>
                <a:cubicBezTo>
                  <a:pt x="2414" y="10939"/>
                  <a:pt x="1978" y="11623"/>
                  <a:pt x="1602" y="12345"/>
                </a:cubicBezTo>
                <a:cubicBezTo>
                  <a:pt x="1346" y="12819"/>
                  <a:pt x="534" y="14382"/>
                  <a:pt x="1" y="15382"/>
                </a:cubicBezTo>
                <a:lnTo>
                  <a:pt x="30854" y="15382"/>
                </a:lnTo>
                <a:cubicBezTo>
                  <a:pt x="30952" y="14570"/>
                  <a:pt x="31042" y="13976"/>
                  <a:pt x="31042" y="13909"/>
                </a:cubicBezTo>
                <a:cubicBezTo>
                  <a:pt x="31230" y="12751"/>
                  <a:pt x="31358" y="11563"/>
                  <a:pt x="31516" y="10375"/>
                </a:cubicBezTo>
                <a:cubicBezTo>
                  <a:pt x="31644" y="8962"/>
                  <a:pt x="31606" y="7586"/>
                  <a:pt x="31388" y="6203"/>
                </a:cubicBezTo>
                <a:cubicBezTo>
                  <a:pt x="31200" y="5203"/>
                  <a:pt x="31012" y="4233"/>
                  <a:pt x="30479" y="3263"/>
                </a:cubicBezTo>
                <a:cubicBezTo>
                  <a:pt x="29824" y="2105"/>
                  <a:pt x="28787" y="1196"/>
                  <a:pt x="27321" y="632"/>
                </a:cubicBezTo>
                <a:cubicBezTo>
                  <a:pt x="26569" y="346"/>
                  <a:pt x="25750" y="188"/>
                  <a:pt x="24908" y="98"/>
                </a:cubicBezTo>
                <a:cubicBezTo>
                  <a:pt x="24276" y="38"/>
                  <a:pt x="23652" y="0"/>
                  <a:pt x="23058" y="0"/>
                </a:cubicBezTo>
                <a:close/>
              </a:path>
            </a:pathLst>
          </a:custGeom>
          <a:solidFill>
            <a:srgbClr val="B31C44"/>
          </a:solidFill>
          <a:ln>
            <a:noFill/>
          </a:ln>
          <a:effectLst>
            <a:outerShdw blurRad="57150" dist="38100" dir="171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4"/>
          <p:cNvSpPr/>
          <p:nvPr/>
        </p:nvSpPr>
        <p:spPr>
          <a:xfrm flipH="1">
            <a:off x="-71698" y="-410825"/>
            <a:ext cx="9972089" cy="4385552"/>
          </a:xfrm>
          <a:custGeom>
            <a:avLst/>
            <a:gdLst/>
            <a:ahLst/>
            <a:cxnLst/>
            <a:rect l="l" t="t" r="r" b="b"/>
            <a:pathLst>
              <a:path w="122417" h="59641" extrusionOk="0">
                <a:moveTo>
                  <a:pt x="1" y="0"/>
                </a:moveTo>
                <a:lnTo>
                  <a:pt x="1" y="54634"/>
                </a:lnTo>
                <a:lnTo>
                  <a:pt x="1" y="59641"/>
                </a:lnTo>
                <a:cubicBezTo>
                  <a:pt x="91" y="59521"/>
                  <a:pt x="219" y="59363"/>
                  <a:pt x="339" y="59235"/>
                </a:cubicBezTo>
                <a:cubicBezTo>
                  <a:pt x="1346" y="58017"/>
                  <a:pt x="2407" y="56852"/>
                  <a:pt x="3722" y="55882"/>
                </a:cubicBezTo>
                <a:cubicBezTo>
                  <a:pt x="4286" y="55476"/>
                  <a:pt x="4820" y="55070"/>
                  <a:pt x="5384" y="54694"/>
                </a:cubicBezTo>
                <a:cubicBezTo>
                  <a:pt x="6827" y="53754"/>
                  <a:pt x="8331" y="52875"/>
                  <a:pt x="9925" y="52123"/>
                </a:cubicBezTo>
                <a:cubicBezTo>
                  <a:pt x="11398" y="51401"/>
                  <a:pt x="12872" y="50747"/>
                  <a:pt x="14405" y="50153"/>
                </a:cubicBezTo>
                <a:cubicBezTo>
                  <a:pt x="15849" y="49619"/>
                  <a:pt x="17292" y="49055"/>
                  <a:pt x="18698" y="48522"/>
                </a:cubicBezTo>
                <a:cubicBezTo>
                  <a:pt x="19736" y="48116"/>
                  <a:pt x="20766" y="47680"/>
                  <a:pt x="21833" y="47236"/>
                </a:cubicBezTo>
                <a:cubicBezTo>
                  <a:pt x="22615" y="46890"/>
                  <a:pt x="23367" y="46582"/>
                  <a:pt x="24119" y="46206"/>
                </a:cubicBezTo>
                <a:cubicBezTo>
                  <a:pt x="25374" y="45612"/>
                  <a:pt x="26562" y="44921"/>
                  <a:pt x="27629" y="44071"/>
                </a:cubicBezTo>
                <a:cubicBezTo>
                  <a:pt x="28344" y="43447"/>
                  <a:pt x="29095" y="42853"/>
                  <a:pt x="29757" y="42131"/>
                </a:cubicBezTo>
                <a:cubicBezTo>
                  <a:pt x="30945" y="40846"/>
                  <a:pt x="31794" y="39342"/>
                  <a:pt x="32418" y="37809"/>
                </a:cubicBezTo>
                <a:cubicBezTo>
                  <a:pt x="32824" y="36869"/>
                  <a:pt x="33170" y="35869"/>
                  <a:pt x="33456" y="34899"/>
                </a:cubicBezTo>
                <a:cubicBezTo>
                  <a:pt x="33764" y="33831"/>
                  <a:pt x="34080" y="32734"/>
                  <a:pt x="34298" y="31636"/>
                </a:cubicBezTo>
                <a:cubicBezTo>
                  <a:pt x="34584" y="30321"/>
                  <a:pt x="34802" y="29005"/>
                  <a:pt x="35050" y="27689"/>
                </a:cubicBezTo>
                <a:cubicBezTo>
                  <a:pt x="35268" y="26501"/>
                  <a:pt x="35456" y="25246"/>
                  <a:pt x="35741" y="24058"/>
                </a:cubicBezTo>
                <a:cubicBezTo>
                  <a:pt x="36020" y="22645"/>
                  <a:pt x="36238" y="21239"/>
                  <a:pt x="36681" y="19863"/>
                </a:cubicBezTo>
                <a:cubicBezTo>
                  <a:pt x="36801" y="19419"/>
                  <a:pt x="36929" y="19013"/>
                  <a:pt x="37027" y="18577"/>
                </a:cubicBezTo>
                <a:cubicBezTo>
                  <a:pt x="37305" y="17570"/>
                  <a:pt x="37681" y="16600"/>
                  <a:pt x="38117" y="15630"/>
                </a:cubicBezTo>
                <a:cubicBezTo>
                  <a:pt x="38591" y="14600"/>
                  <a:pt x="39155" y="13623"/>
                  <a:pt x="39876" y="12683"/>
                </a:cubicBezTo>
                <a:cubicBezTo>
                  <a:pt x="40500" y="11841"/>
                  <a:pt x="41252" y="11029"/>
                  <a:pt x="42102" y="10308"/>
                </a:cubicBezTo>
                <a:cubicBezTo>
                  <a:pt x="42696" y="9804"/>
                  <a:pt x="43380" y="9368"/>
                  <a:pt x="44101" y="8924"/>
                </a:cubicBezTo>
                <a:cubicBezTo>
                  <a:pt x="45417" y="8082"/>
                  <a:pt x="46891" y="7548"/>
                  <a:pt x="48454" y="7173"/>
                </a:cubicBezTo>
                <a:cubicBezTo>
                  <a:pt x="49432" y="6924"/>
                  <a:pt x="50432" y="6767"/>
                  <a:pt x="51432" y="6669"/>
                </a:cubicBezTo>
                <a:cubicBezTo>
                  <a:pt x="52020" y="6604"/>
                  <a:pt x="52608" y="6574"/>
                  <a:pt x="53192" y="6574"/>
                </a:cubicBezTo>
                <a:cubicBezTo>
                  <a:pt x="53697" y="6574"/>
                  <a:pt x="54199" y="6597"/>
                  <a:pt x="54694" y="6639"/>
                </a:cubicBezTo>
                <a:cubicBezTo>
                  <a:pt x="56446" y="6737"/>
                  <a:pt x="58168" y="7082"/>
                  <a:pt x="59889" y="7488"/>
                </a:cubicBezTo>
                <a:cubicBezTo>
                  <a:pt x="60987" y="7736"/>
                  <a:pt x="62024" y="8052"/>
                  <a:pt x="63115" y="8398"/>
                </a:cubicBezTo>
                <a:cubicBezTo>
                  <a:pt x="64280" y="8804"/>
                  <a:pt x="65468" y="9210"/>
                  <a:pt x="66656" y="9616"/>
                </a:cubicBezTo>
                <a:cubicBezTo>
                  <a:pt x="68001" y="10052"/>
                  <a:pt x="69385" y="10526"/>
                  <a:pt x="70730" y="10962"/>
                </a:cubicBezTo>
                <a:cubicBezTo>
                  <a:pt x="71106" y="11089"/>
                  <a:pt x="71482" y="11217"/>
                  <a:pt x="71858" y="11307"/>
                </a:cubicBezTo>
                <a:lnTo>
                  <a:pt x="73489" y="11781"/>
                </a:lnTo>
                <a:cubicBezTo>
                  <a:pt x="74429" y="11999"/>
                  <a:pt x="75369" y="12277"/>
                  <a:pt x="76309" y="12465"/>
                </a:cubicBezTo>
                <a:cubicBezTo>
                  <a:pt x="77775" y="12751"/>
                  <a:pt x="79218" y="12999"/>
                  <a:pt x="80692" y="13127"/>
                </a:cubicBezTo>
                <a:cubicBezTo>
                  <a:pt x="81910" y="13217"/>
                  <a:pt x="83165" y="13375"/>
                  <a:pt x="84421" y="13375"/>
                </a:cubicBezTo>
                <a:cubicBezTo>
                  <a:pt x="84748" y="13360"/>
                  <a:pt x="85084" y="13360"/>
                  <a:pt x="85425" y="13360"/>
                </a:cubicBezTo>
                <a:cubicBezTo>
                  <a:pt x="85766" y="13360"/>
                  <a:pt x="86112" y="13360"/>
                  <a:pt x="86458" y="13345"/>
                </a:cubicBezTo>
                <a:cubicBezTo>
                  <a:pt x="87330" y="13345"/>
                  <a:pt x="88210" y="13315"/>
                  <a:pt x="89052" y="13247"/>
                </a:cubicBezTo>
                <a:cubicBezTo>
                  <a:pt x="89616" y="13217"/>
                  <a:pt x="90179" y="13127"/>
                  <a:pt x="90781" y="13127"/>
                </a:cubicBezTo>
                <a:cubicBezTo>
                  <a:pt x="92157" y="13059"/>
                  <a:pt x="93502" y="12841"/>
                  <a:pt x="94878" y="12683"/>
                </a:cubicBezTo>
                <a:cubicBezTo>
                  <a:pt x="95758" y="12593"/>
                  <a:pt x="96607" y="12465"/>
                  <a:pt x="97479" y="12345"/>
                </a:cubicBezTo>
                <a:cubicBezTo>
                  <a:pt x="98607" y="12187"/>
                  <a:pt x="99705" y="12029"/>
                  <a:pt x="100832" y="11871"/>
                </a:cubicBezTo>
                <a:cubicBezTo>
                  <a:pt x="102246" y="11713"/>
                  <a:pt x="103622" y="11495"/>
                  <a:pt x="104967" y="11338"/>
                </a:cubicBezTo>
                <a:cubicBezTo>
                  <a:pt x="105283" y="11277"/>
                  <a:pt x="105561" y="11247"/>
                  <a:pt x="105847" y="11217"/>
                </a:cubicBezTo>
                <a:cubicBezTo>
                  <a:pt x="107005" y="11089"/>
                  <a:pt x="108132" y="10992"/>
                  <a:pt x="109290" y="10901"/>
                </a:cubicBezTo>
                <a:cubicBezTo>
                  <a:pt x="110299" y="10787"/>
                  <a:pt x="111260" y="10679"/>
                  <a:pt x="112259" y="10679"/>
                </a:cubicBezTo>
                <a:cubicBezTo>
                  <a:pt x="112376" y="10679"/>
                  <a:pt x="112494" y="10680"/>
                  <a:pt x="112613" y="10683"/>
                </a:cubicBezTo>
                <a:cubicBezTo>
                  <a:pt x="113267" y="10683"/>
                  <a:pt x="113899" y="10586"/>
                  <a:pt x="114523" y="10586"/>
                </a:cubicBezTo>
                <a:cubicBezTo>
                  <a:pt x="115008" y="10571"/>
                  <a:pt x="115485" y="10563"/>
                  <a:pt x="115962" y="10563"/>
                </a:cubicBezTo>
                <a:cubicBezTo>
                  <a:pt x="116440" y="10563"/>
                  <a:pt x="116917" y="10571"/>
                  <a:pt x="117402" y="10586"/>
                </a:cubicBezTo>
                <a:cubicBezTo>
                  <a:pt x="118124" y="10586"/>
                  <a:pt x="118846" y="10683"/>
                  <a:pt x="119567" y="10714"/>
                </a:cubicBezTo>
                <a:cubicBezTo>
                  <a:pt x="120409" y="10714"/>
                  <a:pt x="121229" y="10774"/>
                  <a:pt x="122041" y="10871"/>
                </a:cubicBezTo>
                <a:cubicBezTo>
                  <a:pt x="122101" y="10871"/>
                  <a:pt x="122131" y="10901"/>
                  <a:pt x="122199" y="10901"/>
                </a:cubicBezTo>
                <a:lnTo>
                  <a:pt x="122417" y="10683"/>
                </a:lnTo>
                <a:lnTo>
                  <a:pt x="122417" y="4827"/>
                </a:lnTo>
                <a:lnTo>
                  <a:pt x="122417" y="0"/>
                </a:lnTo>
                <a:close/>
              </a:path>
            </a:pathLst>
          </a:custGeom>
          <a:solidFill>
            <a:srgbClr val="A12148"/>
          </a:solidFill>
          <a:ln>
            <a:noFill/>
          </a:ln>
          <a:effectLst>
            <a:outerShdw blurRad="57150" dist="38100" dir="57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4"/>
          <p:cNvSpPr/>
          <p:nvPr/>
        </p:nvSpPr>
        <p:spPr>
          <a:xfrm flipH="1">
            <a:off x="-71835" y="-309450"/>
            <a:ext cx="10254260" cy="4814632"/>
          </a:xfrm>
          <a:custGeom>
            <a:avLst/>
            <a:gdLst/>
            <a:ahLst/>
            <a:cxnLst/>
            <a:rect l="l" t="t" r="r" b="b"/>
            <a:pathLst>
              <a:path w="122417" h="68543" extrusionOk="0">
                <a:moveTo>
                  <a:pt x="1" y="0"/>
                </a:moveTo>
                <a:lnTo>
                  <a:pt x="1" y="23584"/>
                </a:lnTo>
                <a:lnTo>
                  <a:pt x="1" y="68542"/>
                </a:lnTo>
                <a:lnTo>
                  <a:pt x="625" y="68542"/>
                </a:lnTo>
                <a:cubicBezTo>
                  <a:pt x="783" y="68039"/>
                  <a:pt x="940" y="67505"/>
                  <a:pt x="1091" y="67001"/>
                </a:cubicBezTo>
                <a:cubicBezTo>
                  <a:pt x="1407" y="66031"/>
                  <a:pt x="1722" y="65061"/>
                  <a:pt x="2031" y="64122"/>
                </a:cubicBezTo>
                <a:cubicBezTo>
                  <a:pt x="2188" y="63656"/>
                  <a:pt x="2346" y="63152"/>
                  <a:pt x="2504" y="62678"/>
                </a:cubicBezTo>
                <a:cubicBezTo>
                  <a:pt x="2722" y="62182"/>
                  <a:pt x="2910" y="61678"/>
                  <a:pt x="3098" y="61175"/>
                </a:cubicBezTo>
                <a:cubicBezTo>
                  <a:pt x="3602" y="59987"/>
                  <a:pt x="4098" y="58829"/>
                  <a:pt x="4760" y="57731"/>
                </a:cubicBezTo>
                <a:cubicBezTo>
                  <a:pt x="5414" y="56634"/>
                  <a:pt x="6105" y="55604"/>
                  <a:pt x="6917" y="54634"/>
                </a:cubicBezTo>
                <a:cubicBezTo>
                  <a:pt x="7579" y="53882"/>
                  <a:pt x="8301" y="53190"/>
                  <a:pt x="9083" y="52529"/>
                </a:cubicBezTo>
                <a:cubicBezTo>
                  <a:pt x="9925" y="51845"/>
                  <a:pt x="10804" y="51183"/>
                  <a:pt x="11744" y="50589"/>
                </a:cubicBezTo>
                <a:cubicBezTo>
                  <a:pt x="12842" y="49867"/>
                  <a:pt x="13999" y="49213"/>
                  <a:pt x="15187" y="48619"/>
                </a:cubicBezTo>
                <a:cubicBezTo>
                  <a:pt x="16225" y="48086"/>
                  <a:pt x="17255" y="47582"/>
                  <a:pt x="18322" y="47078"/>
                </a:cubicBezTo>
                <a:cubicBezTo>
                  <a:pt x="19360" y="46582"/>
                  <a:pt x="20420" y="46108"/>
                  <a:pt x="21457" y="45612"/>
                </a:cubicBezTo>
                <a:cubicBezTo>
                  <a:pt x="23051" y="44860"/>
                  <a:pt x="24622" y="44109"/>
                  <a:pt x="26088" y="43199"/>
                </a:cubicBezTo>
                <a:cubicBezTo>
                  <a:pt x="27690" y="42259"/>
                  <a:pt x="29065" y="41131"/>
                  <a:pt x="30321" y="39846"/>
                </a:cubicBezTo>
                <a:cubicBezTo>
                  <a:pt x="31321" y="38846"/>
                  <a:pt x="32170" y="37718"/>
                  <a:pt x="32734" y="36433"/>
                </a:cubicBezTo>
                <a:cubicBezTo>
                  <a:pt x="33042" y="35801"/>
                  <a:pt x="33358" y="35207"/>
                  <a:pt x="33644" y="34583"/>
                </a:cubicBezTo>
                <a:cubicBezTo>
                  <a:pt x="33832" y="34147"/>
                  <a:pt x="33982" y="33674"/>
                  <a:pt x="34140" y="33207"/>
                </a:cubicBezTo>
                <a:cubicBezTo>
                  <a:pt x="34238" y="32922"/>
                  <a:pt x="34328" y="32644"/>
                  <a:pt x="34426" y="32328"/>
                </a:cubicBezTo>
                <a:cubicBezTo>
                  <a:pt x="34584" y="31734"/>
                  <a:pt x="34772" y="31140"/>
                  <a:pt x="34892" y="30539"/>
                </a:cubicBezTo>
                <a:cubicBezTo>
                  <a:pt x="35050" y="29885"/>
                  <a:pt x="35178" y="29223"/>
                  <a:pt x="35298" y="28569"/>
                </a:cubicBezTo>
                <a:lnTo>
                  <a:pt x="35298" y="28411"/>
                </a:lnTo>
                <a:cubicBezTo>
                  <a:pt x="35426" y="27629"/>
                  <a:pt x="35584" y="26877"/>
                  <a:pt x="35674" y="26095"/>
                </a:cubicBezTo>
                <a:cubicBezTo>
                  <a:pt x="35862" y="24900"/>
                  <a:pt x="35990" y="23712"/>
                  <a:pt x="36147" y="22524"/>
                </a:cubicBezTo>
                <a:cubicBezTo>
                  <a:pt x="36177" y="22269"/>
                  <a:pt x="36238" y="21961"/>
                  <a:pt x="36275" y="21675"/>
                </a:cubicBezTo>
                <a:cubicBezTo>
                  <a:pt x="36426" y="20645"/>
                  <a:pt x="36523" y="19607"/>
                  <a:pt x="36741" y="18607"/>
                </a:cubicBezTo>
                <a:cubicBezTo>
                  <a:pt x="36929" y="17540"/>
                  <a:pt x="37177" y="16510"/>
                  <a:pt x="37433" y="15472"/>
                </a:cubicBezTo>
                <a:cubicBezTo>
                  <a:pt x="37621" y="14751"/>
                  <a:pt x="37839" y="13999"/>
                  <a:pt x="38117" y="13285"/>
                </a:cubicBezTo>
                <a:cubicBezTo>
                  <a:pt x="38403" y="12533"/>
                  <a:pt x="38749" y="11811"/>
                  <a:pt x="39125" y="11120"/>
                </a:cubicBezTo>
                <a:cubicBezTo>
                  <a:pt x="39312" y="10683"/>
                  <a:pt x="39591" y="10278"/>
                  <a:pt x="39876" y="9864"/>
                </a:cubicBezTo>
                <a:cubicBezTo>
                  <a:pt x="40373" y="9150"/>
                  <a:pt x="40936" y="8458"/>
                  <a:pt x="41538" y="7797"/>
                </a:cubicBezTo>
                <a:cubicBezTo>
                  <a:pt x="42410" y="6827"/>
                  <a:pt x="43477" y="6045"/>
                  <a:pt x="44575" y="5323"/>
                </a:cubicBezTo>
                <a:cubicBezTo>
                  <a:pt x="45575" y="4699"/>
                  <a:pt x="46643" y="4135"/>
                  <a:pt x="47800" y="3759"/>
                </a:cubicBezTo>
                <a:cubicBezTo>
                  <a:pt x="48492" y="3541"/>
                  <a:pt x="49206" y="3286"/>
                  <a:pt x="49928" y="3098"/>
                </a:cubicBezTo>
                <a:cubicBezTo>
                  <a:pt x="50522" y="2947"/>
                  <a:pt x="51153" y="2850"/>
                  <a:pt x="51747" y="2722"/>
                </a:cubicBezTo>
                <a:cubicBezTo>
                  <a:pt x="51807" y="2722"/>
                  <a:pt x="51905" y="2722"/>
                  <a:pt x="51935" y="2692"/>
                </a:cubicBezTo>
                <a:cubicBezTo>
                  <a:pt x="52785" y="2500"/>
                  <a:pt x="53635" y="2463"/>
                  <a:pt x="54479" y="2463"/>
                </a:cubicBezTo>
                <a:cubicBezTo>
                  <a:pt x="55010" y="2463"/>
                  <a:pt x="55540" y="2478"/>
                  <a:pt x="56066" y="2478"/>
                </a:cubicBezTo>
                <a:cubicBezTo>
                  <a:pt x="56213" y="2478"/>
                  <a:pt x="56360" y="2477"/>
                  <a:pt x="56506" y="2474"/>
                </a:cubicBezTo>
                <a:cubicBezTo>
                  <a:pt x="56694" y="2474"/>
                  <a:pt x="56852" y="2504"/>
                  <a:pt x="57070" y="2534"/>
                </a:cubicBezTo>
                <a:cubicBezTo>
                  <a:pt x="58138" y="2692"/>
                  <a:pt x="59205" y="2820"/>
                  <a:pt x="60235" y="3135"/>
                </a:cubicBezTo>
                <a:cubicBezTo>
                  <a:pt x="61017" y="3353"/>
                  <a:pt x="61799" y="3541"/>
                  <a:pt x="62588" y="3820"/>
                </a:cubicBezTo>
                <a:cubicBezTo>
                  <a:pt x="63588" y="4165"/>
                  <a:pt x="64558" y="4541"/>
                  <a:pt x="65528" y="4947"/>
                </a:cubicBezTo>
                <a:cubicBezTo>
                  <a:pt x="66656" y="5451"/>
                  <a:pt x="67813" y="5985"/>
                  <a:pt x="68941" y="6481"/>
                </a:cubicBezTo>
                <a:cubicBezTo>
                  <a:pt x="69633" y="6767"/>
                  <a:pt x="70324" y="7112"/>
                  <a:pt x="71008" y="7421"/>
                </a:cubicBezTo>
                <a:cubicBezTo>
                  <a:pt x="72324" y="7985"/>
                  <a:pt x="73610" y="8488"/>
                  <a:pt x="74955" y="8924"/>
                </a:cubicBezTo>
                <a:cubicBezTo>
                  <a:pt x="76083" y="9300"/>
                  <a:pt x="77248" y="9616"/>
                  <a:pt x="78406" y="9834"/>
                </a:cubicBezTo>
                <a:cubicBezTo>
                  <a:pt x="79654" y="10120"/>
                  <a:pt x="80940" y="10308"/>
                  <a:pt x="82255" y="10428"/>
                </a:cubicBezTo>
                <a:cubicBezTo>
                  <a:pt x="83323" y="10496"/>
                  <a:pt x="84353" y="10496"/>
                  <a:pt x="85420" y="10496"/>
                </a:cubicBezTo>
                <a:cubicBezTo>
                  <a:pt x="86578" y="10496"/>
                  <a:pt x="87774" y="10465"/>
                  <a:pt x="88931" y="10428"/>
                </a:cubicBezTo>
                <a:cubicBezTo>
                  <a:pt x="89616" y="10398"/>
                  <a:pt x="90307" y="10278"/>
                  <a:pt x="90999" y="10210"/>
                </a:cubicBezTo>
                <a:cubicBezTo>
                  <a:pt x="92029" y="10120"/>
                  <a:pt x="93036" y="10022"/>
                  <a:pt x="94066" y="9902"/>
                </a:cubicBezTo>
                <a:cubicBezTo>
                  <a:pt x="94284" y="9864"/>
                  <a:pt x="94540" y="9804"/>
                  <a:pt x="94788" y="9774"/>
                </a:cubicBezTo>
                <a:cubicBezTo>
                  <a:pt x="95856" y="9646"/>
                  <a:pt x="96946" y="9488"/>
                  <a:pt x="98013" y="9368"/>
                </a:cubicBezTo>
                <a:lnTo>
                  <a:pt x="98073" y="9368"/>
                </a:lnTo>
                <a:cubicBezTo>
                  <a:pt x="99111" y="9210"/>
                  <a:pt x="100141" y="9052"/>
                  <a:pt x="101178" y="8962"/>
                </a:cubicBezTo>
                <a:cubicBezTo>
                  <a:pt x="102396" y="8834"/>
                  <a:pt x="103561" y="8616"/>
                  <a:pt x="104749" y="8586"/>
                </a:cubicBezTo>
                <a:cubicBezTo>
                  <a:pt x="105283" y="8548"/>
                  <a:pt x="105817" y="8488"/>
                  <a:pt x="106343" y="8428"/>
                </a:cubicBezTo>
                <a:cubicBezTo>
                  <a:pt x="106945" y="8398"/>
                  <a:pt x="107569" y="8360"/>
                  <a:pt x="108163" y="8330"/>
                </a:cubicBezTo>
                <a:cubicBezTo>
                  <a:pt x="109072" y="8300"/>
                  <a:pt x="110012" y="8270"/>
                  <a:pt x="110952" y="8270"/>
                </a:cubicBezTo>
                <a:cubicBezTo>
                  <a:pt x="112109" y="8270"/>
                  <a:pt x="113267" y="8300"/>
                  <a:pt x="114463" y="8330"/>
                </a:cubicBezTo>
                <a:cubicBezTo>
                  <a:pt x="114553" y="8330"/>
                  <a:pt x="118560" y="8804"/>
                  <a:pt x="122417" y="9270"/>
                </a:cubicBezTo>
                <a:lnTo>
                  <a:pt x="122417" y="0"/>
                </a:lnTo>
                <a:close/>
              </a:path>
            </a:pathLst>
          </a:custGeom>
          <a:solidFill>
            <a:srgbClr val="D11543"/>
          </a:solidFill>
          <a:ln>
            <a:noFill/>
          </a:ln>
          <a:effectLst>
            <a:outerShdw blurRad="57150" dist="28575" dir="6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3" name="Google Shape;393;p24"/>
          <p:cNvGrpSpPr/>
          <p:nvPr/>
        </p:nvGrpSpPr>
        <p:grpSpPr>
          <a:xfrm>
            <a:off x="-333021" y="1448700"/>
            <a:ext cx="2688796" cy="4308723"/>
            <a:chOff x="-333027" y="1216279"/>
            <a:chExt cx="2688796" cy="4579850"/>
          </a:xfrm>
        </p:grpSpPr>
        <p:sp>
          <p:nvSpPr>
            <p:cNvPr id="394" name="Google Shape;394;p24"/>
            <p:cNvSpPr/>
            <p:nvPr/>
          </p:nvSpPr>
          <p:spPr>
            <a:xfrm flipH="1">
              <a:off x="-333027" y="1216279"/>
              <a:ext cx="2688796" cy="4579850"/>
            </a:xfrm>
            <a:custGeom>
              <a:avLst/>
              <a:gdLst/>
              <a:ahLst/>
              <a:cxnLst/>
              <a:rect l="l" t="t" r="r" b="b"/>
              <a:pathLst>
                <a:path w="35997" h="56641" extrusionOk="0">
                  <a:moveTo>
                    <a:pt x="35997" y="0"/>
                  </a:moveTo>
                  <a:cubicBezTo>
                    <a:pt x="35591" y="226"/>
                    <a:pt x="35185" y="414"/>
                    <a:pt x="34741" y="632"/>
                  </a:cubicBezTo>
                  <a:cubicBezTo>
                    <a:pt x="33711" y="1098"/>
                    <a:pt x="32644" y="1541"/>
                    <a:pt x="31576" y="2007"/>
                  </a:cubicBezTo>
                  <a:cubicBezTo>
                    <a:pt x="30764" y="2353"/>
                    <a:pt x="29982" y="2699"/>
                    <a:pt x="29200" y="2977"/>
                  </a:cubicBezTo>
                  <a:cubicBezTo>
                    <a:pt x="28321" y="3263"/>
                    <a:pt x="27441" y="3511"/>
                    <a:pt x="26569" y="3729"/>
                  </a:cubicBezTo>
                  <a:cubicBezTo>
                    <a:pt x="26253" y="3827"/>
                    <a:pt x="25938" y="3917"/>
                    <a:pt x="25629" y="3985"/>
                  </a:cubicBezTo>
                  <a:cubicBezTo>
                    <a:pt x="24314" y="4323"/>
                    <a:pt x="22998" y="4451"/>
                    <a:pt x="21682" y="4579"/>
                  </a:cubicBezTo>
                  <a:cubicBezTo>
                    <a:pt x="20762" y="4628"/>
                    <a:pt x="19861" y="4677"/>
                    <a:pt x="18947" y="4677"/>
                  </a:cubicBezTo>
                  <a:cubicBezTo>
                    <a:pt x="18742" y="4677"/>
                    <a:pt x="18536" y="4674"/>
                    <a:pt x="18329" y="4669"/>
                  </a:cubicBezTo>
                  <a:cubicBezTo>
                    <a:pt x="17638" y="4669"/>
                    <a:pt x="16916" y="4511"/>
                    <a:pt x="16164" y="4451"/>
                  </a:cubicBezTo>
                  <a:cubicBezTo>
                    <a:pt x="15570" y="4391"/>
                    <a:pt x="14976" y="4293"/>
                    <a:pt x="14382" y="4293"/>
                  </a:cubicBezTo>
                  <a:cubicBezTo>
                    <a:pt x="13524" y="4275"/>
                    <a:pt x="12679" y="4245"/>
                    <a:pt x="11832" y="4245"/>
                  </a:cubicBezTo>
                  <a:cubicBezTo>
                    <a:pt x="11286" y="4245"/>
                    <a:pt x="10739" y="4258"/>
                    <a:pt x="10187" y="4293"/>
                  </a:cubicBezTo>
                  <a:cubicBezTo>
                    <a:pt x="8556" y="4421"/>
                    <a:pt x="6925" y="4955"/>
                    <a:pt x="5421" y="6270"/>
                  </a:cubicBezTo>
                  <a:cubicBezTo>
                    <a:pt x="3917" y="7586"/>
                    <a:pt x="2760" y="9623"/>
                    <a:pt x="1820" y="12217"/>
                  </a:cubicBezTo>
                  <a:cubicBezTo>
                    <a:pt x="850" y="14916"/>
                    <a:pt x="376" y="17923"/>
                    <a:pt x="128" y="21088"/>
                  </a:cubicBezTo>
                  <a:cubicBezTo>
                    <a:pt x="68" y="21802"/>
                    <a:pt x="38" y="22524"/>
                    <a:pt x="0" y="23216"/>
                  </a:cubicBezTo>
                  <a:lnTo>
                    <a:pt x="0" y="23562"/>
                  </a:lnTo>
                  <a:lnTo>
                    <a:pt x="0" y="23720"/>
                  </a:lnTo>
                  <a:cubicBezTo>
                    <a:pt x="98" y="25847"/>
                    <a:pt x="226" y="27945"/>
                    <a:pt x="632" y="29982"/>
                  </a:cubicBezTo>
                  <a:cubicBezTo>
                    <a:pt x="1226" y="32891"/>
                    <a:pt x="2166" y="35245"/>
                    <a:pt x="3384" y="37124"/>
                  </a:cubicBezTo>
                  <a:cubicBezTo>
                    <a:pt x="4549" y="38876"/>
                    <a:pt x="5797" y="40289"/>
                    <a:pt x="7082" y="41507"/>
                  </a:cubicBezTo>
                  <a:cubicBezTo>
                    <a:pt x="7932" y="42327"/>
                    <a:pt x="8744" y="43139"/>
                    <a:pt x="9586" y="43951"/>
                  </a:cubicBezTo>
                  <a:cubicBezTo>
                    <a:pt x="10653" y="44988"/>
                    <a:pt x="11751" y="46018"/>
                    <a:pt x="12781" y="47086"/>
                  </a:cubicBezTo>
                  <a:cubicBezTo>
                    <a:pt x="13443" y="47740"/>
                    <a:pt x="14067" y="48461"/>
                    <a:pt x="14698" y="49213"/>
                  </a:cubicBezTo>
                  <a:cubicBezTo>
                    <a:pt x="15916" y="50657"/>
                    <a:pt x="17104" y="52130"/>
                    <a:pt x="18232" y="53852"/>
                  </a:cubicBezTo>
                  <a:cubicBezTo>
                    <a:pt x="18833" y="54792"/>
                    <a:pt x="19397" y="55701"/>
                    <a:pt x="19991" y="56641"/>
                  </a:cubicBezTo>
                  <a:lnTo>
                    <a:pt x="35997" y="56641"/>
                  </a:lnTo>
                  <a:lnTo>
                    <a:pt x="35997" y="40319"/>
                  </a:lnTo>
                  <a:lnTo>
                    <a:pt x="35997" y="21772"/>
                  </a:lnTo>
                  <a:lnTo>
                    <a:pt x="35997" y="0"/>
                  </a:lnTo>
                  <a:close/>
                </a:path>
              </a:pathLst>
            </a:custGeom>
            <a:solidFill>
              <a:srgbClr val="811A36"/>
            </a:solidFill>
            <a:ln>
              <a:noFill/>
            </a:ln>
            <a:effectLst>
              <a:outerShdw blurRad="57150" dist="47625" dir="4620000" algn="bl" rotWithShape="0">
                <a:srgbClr val="000000">
                  <a:alpha val="4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4"/>
            <p:cNvSpPr/>
            <p:nvPr/>
          </p:nvSpPr>
          <p:spPr>
            <a:xfrm flipH="1">
              <a:off x="-237870" y="1308575"/>
              <a:ext cx="2346120" cy="3823371"/>
            </a:xfrm>
            <a:custGeom>
              <a:avLst/>
              <a:gdLst/>
              <a:ahLst/>
              <a:cxnLst/>
              <a:rect l="l" t="t" r="r" b="b"/>
              <a:pathLst>
                <a:path w="42132" h="55349" extrusionOk="0">
                  <a:moveTo>
                    <a:pt x="42132" y="0"/>
                  </a:moveTo>
                  <a:cubicBezTo>
                    <a:pt x="40688" y="685"/>
                    <a:pt x="39252" y="1406"/>
                    <a:pt x="37809" y="2098"/>
                  </a:cubicBezTo>
                  <a:cubicBezTo>
                    <a:pt x="36809" y="2602"/>
                    <a:pt x="35771" y="3128"/>
                    <a:pt x="34772" y="3632"/>
                  </a:cubicBezTo>
                  <a:cubicBezTo>
                    <a:pt x="33704" y="4105"/>
                    <a:pt x="32636" y="4541"/>
                    <a:pt x="31576" y="5007"/>
                  </a:cubicBezTo>
                  <a:cubicBezTo>
                    <a:pt x="30795" y="5323"/>
                    <a:pt x="29975" y="5699"/>
                    <a:pt x="29193" y="5985"/>
                  </a:cubicBezTo>
                  <a:cubicBezTo>
                    <a:pt x="28314" y="6263"/>
                    <a:pt x="27441" y="6481"/>
                    <a:pt x="26562" y="6737"/>
                  </a:cubicBezTo>
                  <a:cubicBezTo>
                    <a:pt x="26284" y="6827"/>
                    <a:pt x="25968" y="6925"/>
                    <a:pt x="25652" y="6985"/>
                  </a:cubicBezTo>
                  <a:cubicBezTo>
                    <a:pt x="24337" y="7331"/>
                    <a:pt x="23021" y="7451"/>
                    <a:pt x="21675" y="7549"/>
                  </a:cubicBezTo>
                  <a:cubicBezTo>
                    <a:pt x="20797" y="7597"/>
                    <a:pt x="19900" y="7650"/>
                    <a:pt x="19014" y="7650"/>
                  </a:cubicBezTo>
                  <a:cubicBezTo>
                    <a:pt x="18792" y="7650"/>
                    <a:pt x="18572" y="7646"/>
                    <a:pt x="18352" y="7639"/>
                  </a:cubicBezTo>
                  <a:cubicBezTo>
                    <a:pt x="17638" y="7639"/>
                    <a:pt x="16916" y="7519"/>
                    <a:pt x="16195" y="7451"/>
                  </a:cubicBezTo>
                  <a:cubicBezTo>
                    <a:pt x="15601" y="7391"/>
                    <a:pt x="15007" y="7300"/>
                    <a:pt x="14375" y="7300"/>
                  </a:cubicBezTo>
                  <a:cubicBezTo>
                    <a:pt x="13552" y="7278"/>
                    <a:pt x="12716" y="7247"/>
                    <a:pt x="11882" y="7247"/>
                  </a:cubicBezTo>
                  <a:cubicBezTo>
                    <a:pt x="11322" y="7247"/>
                    <a:pt x="10763" y="7261"/>
                    <a:pt x="10210" y="7300"/>
                  </a:cubicBezTo>
                  <a:cubicBezTo>
                    <a:pt x="8549" y="7421"/>
                    <a:pt x="6955" y="7955"/>
                    <a:pt x="5421" y="9270"/>
                  </a:cubicBezTo>
                  <a:cubicBezTo>
                    <a:pt x="3948" y="10556"/>
                    <a:pt x="2752" y="12623"/>
                    <a:pt x="1813" y="15224"/>
                  </a:cubicBezTo>
                  <a:cubicBezTo>
                    <a:pt x="873" y="17916"/>
                    <a:pt x="377" y="20923"/>
                    <a:pt x="121" y="24088"/>
                  </a:cubicBezTo>
                  <a:cubicBezTo>
                    <a:pt x="91" y="24780"/>
                    <a:pt x="61" y="25532"/>
                    <a:pt x="31" y="26216"/>
                  </a:cubicBezTo>
                  <a:cubicBezTo>
                    <a:pt x="1" y="26344"/>
                    <a:pt x="1" y="26434"/>
                    <a:pt x="1" y="26562"/>
                  </a:cubicBezTo>
                  <a:lnTo>
                    <a:pt x="1" y="26720"/>
                  </a:lnTo>
                  <a:cubicBezTo>
                    <a:pt x="91" y="28817"/>
                    <a:pt x="249" y="30945"/>
                    <a:pt x="625" y="32982"/>
                  </a:cubicBezTo>
                  <a:cubicBezTo>
                    <a:pt x="1219" y="35899"/>
                    <a:pt x="2158" y="38245"/>
                    <a:pt x="3414" y="40124"/>
                  </a:cubicBezTo>
                  <a:cubicBezTo>
                    <a:pt x="4542" y="41883"/>
                    <a:pt x="5797" y="43289"/>
                    <a:pt x="7113" y="44515"/>
                  </a:cubicBezTo>
                  <a:cubicBezTo>
                    <a:pt x="7925" y="45297"/>
                    <a:pt x="8767" y="46139"/>
                    <a:pt x="9586" y="46921"/>
                  </a:cubicBezTo>
                  <a:cubicBezTo>
                    <a:pt x="10646" y="47988"/>
                    <a:pt x="11744" y="49026"/>
                    <a:pt x="12781" y="50086"/>
                  </a:cubicBezTo>
                  <a:cubicBezTo>
                    <a:pt x="13435" y="50747"/>
                    <a:pt x="14097" y="51469"/>
                    <a:pt x="14691" y="52221"/>
                  </a:cubicBezTo>
                  <a:cubicBezTo>
                    <a:pt x="15571" y="53221"/>
                    <a:pt x="16382" y="54251"/>
                    <a:pt x="17194" y="55348"/>
                  </a:cubicBezTo>
                  <a:lnTo>
                    <a:pt x="42132" y="55348"/>
                  </a:lnTo>
                  <a:lnTo>
                    <a:pt x="42132" y="42974"/>
                  </a:lnTo>
                  <a:lnTo>
                    <a:pt x="42132" y="32606"/>
                  </a:lnTo>
                  <a:lnTo>
                    <a:pt x="42132" y="13345"/>
                  </a:lnTo>
                  <a:lnTo>
                    <a:pt x="42132" y="10120"/>
                  </a:lnTo>
                  <a:lnTo>
                    <a:pt x="42132" y="0"/>
                  </a:lnTo>
                  <a:close/>
                </a:path>
              </a:pathLst>
            </a:custGeom>
            <a:solidFill>
              <a:srgbClr val="A12148"/>
            </a:solidFill>
            <a:ln>
              <a:noFill/>
            </a:ln>
            <a:effectLst>
              <a:outerShdw blurRad="57150" dist="38100" dir="3120000" algn="bl" rotWithShape="0">
                <a:srgbClr val="00000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6" name="Google Shape;396;p24"/>
          <p:cNvSpPr/>
          <p:nvPr/>
        </p:nvSpPr>
        <p:spPr>
          <a:xfrm>
            <a:off x="1430897" y="576500"/>
            <a:ext cx="6289200" cy="4814700"/>
          </a:xfrm>
          <a:prstGeom prst="rect">
            <a:avLst/>
          </a:prstGeom>
          <a:noFill/>
          <a:ln w="762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x</a:t>
            </a:r>
            <a:endParaRPr/>
          </a:p>
        </p:txBody>
      </p:sp>
      <p:sp>
        <p:nvSpPr>
          <p:cNvPr id="397" name="Google Shape;397;p24"/>
          <p:cNvSpPr txBox="1">
            <a:spLocks noGrp="1"/>
          </p:cNvSpPr>
          <p:nvPr>
            <p:ph type="title"/>
          </p:nvPr>
        </p:nvSpPr>
        <p:spPr>
          <a:xfrm>
            <a:off x="2740950" y="961200"/>
            <a:ext cx="3662100" cy="755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98" name="Google Shape;398;p24"/>
          <p:cNvSpPr txBox="1">
            <a:spLocks noGrp="1"/>
          </p:cNvSpPr>
          <p:nvPr>
            <p:ph type="body" idx="1"/>
          </p:nvPr>
        </p:nvSpPr>
        <p:spPr>
          <a:xfrm>
            <a:off x="2740950" y="1823775"/>
            <a:ext cx="3662100" cy="1701300"/>
          </a:xfrm>
          <a:prstGeom prst="rect">
            <a:avLst/>
          </a:prstGeom>
        </p:spPr>
        <p:txBody>
          <a:bodyPr spcFirstLastPara="1" wrap="square" lIns="91425" tIns="91425" rIns="91425" bIns="91425" anchor="t" anchorCtr="0">
            <a:noAutofit/>
          </a:bodyPr>
          <a:lstStyle>
            <a:lvl1pPr marL="457200" lvl="0" indent="-330200" algn="ctr" rtl="0">
              <a:spcBef>
                <a:spcPts val="0"/>
              </a:spcBef>
              <a:spcAft>
                <a:spcPts val="0"/>
              </a:spcAft>
              <a:buSzPts val="1600"/>
              <a:buChar char="●"/>
              <a:defRPr sz="1600">
                <a:solidFill>
                  <a:schemeClr val="lt1"/>
                </a:solidFill>
              </a:defRPr>
            </a:lvl1pPr>
            <a:lvl2pPr marL="914400" lvl="1" indent="-330200" algn="ctr" rtl="0">
              <a:spcBef>
                <a:spcPts val="1600"/>
              </a:spcBef>
              <a:spcAft>
                <a:spcPts val="0"/>
              </a:spcAft>
              <a:buSzPts val="1600"/>
              <a:buChar char="○"/>
              <a:defRPr sz="1600"/>
            </a:lvl2pPr>
            <a:lvl3pPr marL="1371600" lvl="2" indent="-330200" algn="ctr" rtl="0">
              <a:spcBef>
                <a:spcPts val="1600"/>
              </a:spcBef>
              <a:spcAft>
                <a:spcPts val="0"/>
              </a:spcAft>
              <a:buSzPts val="1600"/>
              <a:buChar char="■"/>
              <a:defRPr sz="1600"/>
            </a:lvl3pPr>
            <a:lvl4pPr marL="1828800" lvl="3" indent="-330200" algn="ctr" rtl="0">
              <a:spcBef>
                <a:spcPts val="1600"/>
              </a:spcBef>
              <a:spcAft>
                <a:spcPts val="0"/>
              </a:spcAft>
              <a:buSzPts val="1600"/>
              <a:buChar char="●"/>
              <a:defRPr sz="1600"/>
            </a:lvl4pPr>
            <a:lvl5pPr marL="2286000" lvl="4" indent="-330200" algn="ctr" rtl="0">
              <a:spcBef>
                <a:spcPts val="1600"/>
              </a:spcBef>
              <a:spcAft>
                <a:spcPts val="0"/>
              </a:spcAft>
              <a:buSzPts val="1600"/>
              <a:buChar char="○"/>
              <a:defRPr sz="1600"/>
            </a:lvl5pPr>
            <a:lvl6pPr marL="2743200" lvl="5" indent="-330200" algn="ctr" rtl="0">
              <a:spcBef>
                <a:spcPts val="1600"/>
              </a:spcBef>
              <a:spcAft>
                <a:spcPts val="0"/>
              </a:spcAft>
              <a:buSzPts val="1600"/>
              <a:buChar char="■"/>
              <a:defRPr sz="1600"/>
            </a:lvl6pPr>
            <a:lvl7pPr marL="3200400" lvl="6" indent="-330200" algn="ctr" rtl="0">
              <a:spcBef>
                <a:spcPts val="1600"/>
              </a:spcBef>
              <a:spcAft>
                <a:spcPts val="0"/>
              </a:spcAft>
              <a:buSzPts val="1600"/>
              <a:buChar char="●"/>
              <a:defRPr sz="1600"/>
            </a:lvl7pPr>
            <a:lvl8pPr marL="3657600" lvl="7" indent="-330200" algn="ctr" rtl="0">
              <a:spcBef>
                <a:spcPts val="1600"/>
              </a:spcBef>
              <a:spcAft>
                <a:spcPts val="0"/>
              </a:spcAft>
              <a:buSzPts val="1600"/>
              <a:buChar char="○"/>
              <a:defRPr sz="1600"/>
            </a:lvl8pPr>
            <a:lvl9pPr marL="4114800" lvl="8" indent="-330200" algn="ctr" rtl="0">
              <a:spcBef>
                <a:spcPts val="1600"/>
              </a:spcBef>
              <a:spcAft>
                <a:spcPts val="1600"/>
              </a:spcAft>
              <a:buSzPts val="1600"/>
              <a:buChar char="■"/>
              <a:defRPr sz="1600"/>
            </a:lvl9pPr>
          </a:lstStyle>
          <a:p>
            <a:endParaRPr/>
          </a:p>
        </p:txBody>
      </p:sp>
      <p:sp>
        <p:nvSpPr>
          <p:cNvPr id="399" name="Google Shape;399;p24"/>
          <p:cNvSpPr txBox="1"/>
          <p:nvPr/>
        </p:nvSpPr>
        <p:spPr>
          <a:xfrm>
            <a:off x="2975700" y="3631950"/>
            <a:ext cx="3192600" cy="63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a:solidFill>
                  <a:srgbClr val="FFFFFF"/>
                </a:solidFill>
                <a:latin typeface="Lato"/>
                <a:ea typeface="Lato"/>
                <a:cs typeface="Lato"/>
                <a:sym typeface="Lato"/>
              </a:rPr>
              <a:t>CREDITS: This presentation template was created by Slidesgo, including icons by Flaticon, and infographics &amp; images by Freepik. </a:t>
            </a: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a:p>
            <a:pPr marL="0" lvl="0" indent="0" algn="ctr" rtl="0">
              <a:spcBef>
                <a:spcPts val="0"/>
              </a:spcBef>
              <a:spcAft>
                <a:spcPts val="0"/>
              </a:spcAft>
              <a:buNone/>
            </a:pPr>
            <a:endParaRPr sz="1100">
              <a:solidFill>
                <a:srgbClr val="FFFFFF"/>
              </a:solidFill>
              <a:latin typeface="Lato"/>
              <a:ea typeface="Lato"/>
              <a:cs typeface="Lato"/>
              <a:sym typeface="Lato"/>
            </a:endParaRPr>
          </a:p>
        </p:txBody>
      </p:sp>
      <p:sp>
        <p:nvSpPr>
          <p:cNvPr id="400" name="Google Shape;400;p24"/>
          <p:cNvSpPr/>
          <p:nvPr/>
        </p:nvSpPr>
        <p:spPr>
          <a:xfrm flipH="1">
            <a:off x="-542682" y="1980900"/>
            <a:ext cx="2516033" cy="2986008"/>
          </a:xfrm>
          <a:custGeom>
            <a:avLst/>
            <a:gdLst/>
            <a:ahLst/>
            <a:cxnLst/>
            <a:rect l="l" t="t" r="r" b="b"/>
            <a:pathLst>
              <a:path w="39410" h="40608" extrusionOk="0">
                <a:moveTo>
                  <a:pt x="31601" y="1"/>
                </a:moveTo>
                <a:cubicBezTo>
                  <a:pt x="30778" y="1"/>
                  <a:pt x="29968" y="60"/>
                  <a:pt x="29133" y="166"/>
                </a:cubicBezTo>
                <a:cubicBezTo>
                  <a:pt x="28448" y="227"/>
                  <a:pt x="27727" y="294"/>
                  <a:pt x="27035" y="384"/>
                </a:cubicBezTo>
                <a:cubicBezTo>
                  <a:pt x="26381" y="512"/>
                  <a:pt x="25749" y="670"/>
                  <a:pt x="25095" y="790"/>
                </a:cubicBezTo>
                <a:cubicBezTo>
                  <a:pt x="24652" y="858"/>
                  <a:pt x="24186" y="948"/>
                  <a:pt x="23750" y="1046"/>
                </a:cubicBezTo>
                <a:cubicBezTo>
                  <a:pt x="23246" y="1166"/>
                  <a:pt x="22742" y="1264"/>
                  <a:pt x="22246" y="1392"/>
                </a:cubicBezTo>
                <a:cubicBezTo>
                  <a:pt x="21457" y="1610"/>
                  <a:pt x="20675" y="1858"/>
                  <a:pt x="19893" y="2076"/>
                </a:cubicBezTo>
                <a:cubicBezTo>
                  <a:pt x="19547" y="2174"/>
                  <a:pt x="19239" y="2264"/>
                  <a:pt x="18923" y="2362"/>
                </a:cubicBezTo>
                <a:cubicBezTo>
                  <a:pt x="18231" y="2580"/>
                  <a:pt x="17577" y="2798"/>
                  <a:pt x="16916" y="3016"/>
                </a:cubicBezTo>
                <a:cubicBezTo>
                  <a:pt x="16292" y="3204"/>
                  <a:pt x="15698" y="3459"/>
                  <a:pt x="15104" y="3677"/>
                </a:cubicBezTo>
                <a:cubicBezTo>
                  <a:pt x="14006" y="4083"/>
                  <a:pt x="12939" y="4489"/>
                  <a:pt x="11871" y="4895"/>
                </a:cubicBezTo>
                <a:cubicBezTo>
                  <a:pt x="10901" y="5301"/>
                  <a:pt x="9962" y="5715"/>
                  <a:pt x="9022" y="6121"/>
                </a:cubicBezTo>
                <a:cubicBezTo>
                  <a:pt x="7962" y="6587"/>
                  <a:pt x="6924" y="7091"/>
                  <a:pt x="5924" y="7624"/>
                </a:cubicBezTo>
                <a:cubicBezTo>
                  <a:pt x="4955" y="8120"/>
                  <a:pt x="4015" y="8722"/>
                  <a:pt x="3105" y="9346"/>
                </a:cubicBezTo>
                <a:cubicBezTo>
                  <a:pt x="2256" y="9970"/>
                  <a:pt x="1534" y="10662"/>
                  <a:pt x="910" y="11504"/>
                </a:cubicBezTo>
                <a:cubicBezTo>
                  <a:pt x="534" y="12007"/>
                  <a:pt x="256" y="12571"/>
                  <a:pt x="98" y="13165"/>
                </a:cubicBezTo>
                <a:cubicBezTo>
                  <a:pt x="98" y="13263"/>
                  <a:pt x="68" y="13383"/>
                  <a:pt x="68" y="13481"/>
                </a:cubicBezTo>
                <a:cubicBezTo>
                  <a:pt x="30" y="13699"/>
                  <a:pt x="0" y="13917"/>
                  <a:pt x="0" y="14135"/>
                </a:cubicBezTo>
                <a:cubicBezTo>
                  <a:pt x="30" y="14609"/>
                  <a:pt x="98" y="15045"/>
                  <a:pt x="256" y="15518"/>
                </a:cubicBezTo>
                <a:cubicBezTo>
                  <a:pt x="376" y="15864"/>
                  <a:pt x="474" y="16240"/>
                  <a:pt x="594" y="16578"/>
                </a:cubicBezTo>
                <a:cubicBezTo>
                  <a:pt x="970" y="17646"/>
                  <a:pt x="1504" y="18646"/>
                  <a:pt x="2098" y="19653"/>
                </a:cubicBezTo>
                <a:cubicBezTo>
                  <a:pt x="2541" y="20337"/>
                  <a:pt x="3007" y="21059"/>
                  <a:pt x="3481" y="21721"/>
                </a:cubicBezTo>
                <a:cubicBezTo>
                  <a:pt x="4233" y="22818"/>
                  <a:pt x="4985" y="23848"/>
                  <a:pt x="5767" y="24886"/>
                </a:cubicBezTo>
                <a:cubicBezTo>
                  <a:pt x="6736" y="26134"/>
                  <a:pt x="7774" y="27359"/>
                  <a:pt x="8804" y="28547"/>
                </a:cubicBezTo>
                <a:cubicBezTo>
                  <a:pt x="9871" y="29802"/>
                  <a:pt x="11029" y="30990"/>
                  <a:pt x="12217" y="32148"/>
                </a:cubicBezTo>
                <a:cubicBezTo>
                  <a:pt x="12751" y="32652"/>
                  <a:pt x="13315" y="33156"/>
                  <a:pt x="13909" y="33622"/>
                </a:cubicBezTo>
                <a:cubicBezTo>
                  <a:pt x="15540" y="35065"/>
                  <a:pt x="17322" y="36313"/>
                  <a:pt x="19239" y="37381"/>
                </a:cubicBezTo>
                <a:cubicBezTo>
                  <a:pt x="20179" y="37914"/>
                  <a:pt x="21118" y="38381"/>
                  <a:pt x="22118" y="38794"/>
                </a:cubicBezTo>
                <a:cubicBezTo>
                  <a:pt x="23148" y="39230"/>
                  <a:pt x="24216" y="39576"/>
                  <a:pt x="25283" y="39824"/>
                </a:cubicBezTo>
                <a:cubicBezTo>
                  <a:pt x="25719" y="39922"/>
                  <a:pt x="26125" y="40042"/>
                  <a:pt x="26569" y="40140"/>
                </a:cubicBezTo>
                <a:cubicBezTo>
                  <a:pt x="27351" y="40260"/>
                  <a:pt x="28133" y="40418"/>
                  <a:pt x="28945" y="40486"/>
                </a:cubicBezTo>
                <a:cubicBezTo>
                  <a:pt x="29703" y="40545"/>
                  <a:pt x="30465" y="40607"/>
                  <a:pt x="31226" y="40607"/>
                </a:cubicBezTo>
                <a:cubicBezTo>
                  <a:pt x="31626" y="40607"/>
                  <a:pt x="32026" y="40590"/>
                  <a:pt x="32425" y="40546"/>
                </a:cubicBezTo>
                <a:cubicBezTo>
                  <a:pt x="32861" y="40516"/>
                  <a:pt x="33298" y="40418"/>
                  <a:pt x="33741" y="40418"/>
                </a:cubicBezTo>
                <a:cubicBezTo>
                  <a:pt x="34493" y="40418"/>
                  <a:pt x="35215" y="40230"/>
                  <a:pt x="35966" y="40042"/>
                </a:cubicBezTo>
                <a:cubicBezTo>
                  <a:pt x="36808" y="39884"/>
                  <a:pt x="37620" y="39696"/>
                  <a:pt x="38410" y="39388"/>
                </a:cubicBezTo>
                <a:cubicBezTo>
                  <a:pt x="38688" y="39260"/>
                  <a:pt x="38936" y="39200"/>
                  <a:pt x="39162" y="39102"/>
                </a:cubicBezTo>
                <a:cubicBezTo>
                  <a:pt x="39252" y="39042"/>
                  <a:pt x="39312" y="39012"/>
                  <a:pt x="39410" y="38982"/>
                </a:cubicBezTo>
                <a:lnTo>
                  <a:pt x="39410" y="27104"/>
                </a:lnTo>
                <a:lnTo>
                  <a:pt x="39410" y="12669"/>
                </a:lnTo>
                <a:lnTo>
                  <a:pt x="39410" y="1392"/>
                </a:lnTo>
                <a:cubicBezTo>
                  <a:pt x="38876" y="1204"/>
                  <a:pt x="38372" y="978"/>
                  <a:pt x="37846" y="858"/>
                </a:cubicBezTo>
                <a:cubicBezTo>
                  <a:pt x="36718" y="572"/>
                  <a:pt x="35591" y="294"/>
                  <a:pt x="34463" y="196"/>
                </a:cubicBezTo>
                <a:cubicBezTo>
                  <a:pt x="33643" y="166"/>
                  <a:pt x="32892" y="76"/>
                  <a:pt x="32110" y="9"/>
                </a:cubicBezTo>
                <a:cubicBezTo>
                  <a:pt x="31939" y="3"/>
                  <a:pt x="31770" y="1"/>
                  <a:pt x="31601" y="1"/>
                </a:cubicBezTo>
                <a:close/>
              </a:path>
            </a:pathLst>
          </a:custGeom>
          <a:solidFill>
            <a:srgbClr val="D11543"/>
          </a:solidFill>
          <a:ln>
            <a:noFill/>
          </a:ln>
          <a:effectLst>
            <a:outerShdw blurRad="85725" dist="38100" dir="33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1" name="Google Shape;401;p24"/>
          <p:cNvGrpSpPr/>
          <p:nvPr/>
        </p:nvGrpSpPr>
        <p:grpSpPr>
          <a:xfrm>
            <a:off x="1313820" y="4812132"/>
            <a:ext cx="2742203" cy="702821"/>
            <a:chOff x="1694820" y="4660529"/>
            <a:chExt cx="2742203" cy="702821"/>
          </a:xfrm>
        </p:grpSpPr>
        <p:sp>
          <p:nvSpPr>
            <p:cNvPr id="402" name="Google Shape;402;p24"/>
            <p:cNvSpPr/>
            <p:nvPr/>
          </p:nvSpPr>
          <p:spPr>
            <a:xfrm flipH="1">
              <a:off x="1694820" y="4660529"/>
              <a:ext cx="2742203" cy="699956"/>
            </a:xfrm>
            <a:custGeom>
              <a:avLst/>
              <a:gdLst/>
              <a:ahLst/>
              <a:cxnLst/>
              <a:rect l="l" t="t" r="r" b="b"/>
              <a:pathLst>
                <a:path w="36712" h="9519" extrusionOk="0">
                  <a:moveTo>
                    <a:pt x="14946" y="0"/>
                  </a:moveTo>
                  <a:cubicBezTo>
                    <a:pt x="14225" y="0"/>
                    <a:pt x="13473" y="30"/>
                    <a:pt x="12721" y="61"/>
                  </a:cubicBezTo>
                  <a:cubicBezTo>
                    <a:pt x="11999" y="121"/>
                    <a:pt x="11308" y="188"/>
                    <a:pt x="10624" y="309"/>
                  </a:cubicBezTo>
                  <a:cubicBezTo>
                    <a:pt x="9646" y="527"/>
                    <a:pt x="8744" y="782"/>
                    <a:pt x="7804" y="1091"/>
                  </a:cubicBezTo>
                  <a:cubicBezTo>
                    <a:pt x="5857" y="1782"/>
                    <a:pt x="4263" y="2910"/>
                    <a:pt x="2918" y="4413"/>
                  </a:cubicBezTo>
                  <a:cubicBezTo>
                    <a:pt x="2692" y="4662"/>
                    <a:pt x="2474" y="4917"/>
                    <a:pt x="2286" y="5165"/>
                  </a:cubicBezTo>
                  <a:cubicBezTo>
                    <a:pt x="1602" y="6135"/>
                    <a:pt x="1068" y="7173"/>
                    <a:pt x="565" y="8233"/>
                  </a:cubicBezTo>
                  <a:cubicBezTo>
                    <a:pt x="346" y="8676"/>
                    <a:pt x="159" y="9082"/>
                    <a:pt x="1" y="9518"/>
                  </a:cubicBezTo>
                  <a:lnTo>
                    <a:pt x="36711" y="9518"/>
                  </a:lnTo>
                  <a:cubicBezTo>
                    <a:pt x="36403" y="9270"/>
                    <a:pt x="36087" y="9052"/>
                    <a:pt x="35771" y="8796"/>
                  </a:cubicBezTo>
                  <a:cubicBezTo>
                    <a:pt x="34178" y="7579"/>
                    <a:pt x="32576" y="6323"/>
                    <a:pt x="30855" y="5225"/>
                  </a:cubicBezTo>
                  <a:cubicBezTo>
                    <a:pt x="28885" y="3910"/>
                    <a:pt x="26817" y="2820"/>
                    <a:pt x="24622" y="1940"/>
                  </a:cubicBezTo>
                  <a:cubicBezTo>
                    <a:pt x="23900" y="1624"/>
                    <a:pt x="23216" y="1406"/>
                    <a:pt x="22495" y="1188"/>
                  </a:cubicBezTo>
                  <a:cubicBezTo>
                    <a:pt x="21803" y="970"/>
                    <a:pt x="21111" y="782"/>
                    <a:pt x="20457" y="624"/>
                  </a:cubicBezTo>
                  <a:cubicBezTo>
                    <a:pt x="19457" y="436"/>
                    <a:pt x="18450" y="218"/>
                    <a:pt x="17450" y="151"/>
                  </a:cubicBezTo>
                  <a:cubicBezTo>
                    <a:pt x="16638" y="91"/>
                    <a:pt x="15788" y="30"/>
                    <a:pt x="14946" y="0"/>
                  </a:cubicBezTo>
                  <a:close/>
                </a:path>
              </a:pathLst>
            </a:custGeom>
            <a:solidFill>
              <a:schemeClr val="accent6"/>
            </a:solidFill>
            <a:ln>
              <a:noFill/>
            </a:ln>
            <a:effectLst>
              <a:outerShdw blurRad="57150" dist="38100" dir="1704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3" name="Google Shape;403;p24"/>
            <p:cNvGrpSpPr/>
            <p:nvPr/>
          </p:nvGrpSpPr>
          <p:grpSpPr>
            <a:xfrm flipH="1">
              <a:off x="1837486" y="4797299"/>
              <a:ext cx="2409735" cy="566052"/>
              <a:chOff x="3973054" y="4568699"/>
              <a:chExt cx="2409735" cy="566052"/>
            </a:xfrm>
          </p:grpSpPr>
          <p:sp>
            <p:nvSpPr>
              <p:cNvPr id="404" name="Google Shape;404;p24"/>
              <p:cNvSpPr/>
              <p:nvPr/>
            </p:nvSpPr>
            <p:spPr>
              <a:xfrm>
                <a:off x="3973054" y="4568699"/>
                <a:ext cx="2409735" cy="563185"/>
              </a:xfrm>
              <a:custGeom>
                <a:avLst/>
                <a:gdLst/>
                <a:ahLst/>
                <a:cxnLst/>
                <a:rect l="l" t="t" r="r" b="b"/>
                <a:pathLst>
                  <a:path w="32261" h="7659" extrusionOk="0">
                    <a:moveTo>
                      <a:pt x="13892" y="0"/>
                    </a:moveTo>
                    <a:cubicBezTo>
                      <a:pt x="13320" y="0"/>
                      <a:pt x="12744" y="80"/>
                      <a:pt x="12150" y="80"/>
                    </a:cubicBezTo>
                    <a:cubicBezTo>
                      <a:pt x="11308" y="110"/>
                      <a:pt x="10488" y="238"/>
                      <a:pt x="9646" y="426"/>
                    </a:cubicBezTo>
                    <a:cubicBezTo>
                      <a:pt x="9210" y="516"/>
                      <a:pt x="8767" y="614"/>
                      <a:pt x="8331" y="734"/>
                    </a:cubicBezTo>
                    <a:cubicBezTo>
                      <a:pt x="7331" y="1050"/>
                      <a:pt x="6353" y="1456"/>
                      <a:pt x="5451" y="1960"/>
                    </a:cubicBezTo>
                    <a:cubicBezTo>
                      <a:pt x="4820" y="2335"/>
                      <a:pt x="4256" y="2741"/>
                      <a:pt x="3692" y="3215"/>
                    </a:cubicBezTo>
                    <a:cubicBezTo>
                      <a:pt x="2970" y="3779"/>
                      <a:pt x="2316" y="4403"/>
                      <a:pt x="1752" y="5095"/>
                    </a:cubicBezTo>
                    <a:cubicBezTo>
                      <a:pt x="1091" y="5907"/>
                      <a:pt x="497" y="6749"/>
                      <a:pt x="1" y="7658"/>
                    </a:cubicBezTo>
                    <a:lnTo>
                      <a:pt x="32261" y="7658"/>
                    </a:lnTo>
                    <a:cubicBezTo>
                      <a:pt x="31637" y="7192"/>
                      <a:pt x="31043" y="6718"/>
                      <a:pt x="30381" y="6282"/>
                    </a:cubicBezTo>
                    <a:cubicBezTo>
                      <a:pt x="29411" y="5591"/>
                      <a:pt x="28411" y="4937"/>
                      <a:pt x="27374" y="4275"/>
                    </a:cubicBezTo>
                    <a:cubicBezTo>
                      <a:pt x="26622" y="3809"/>
                      <a:pt x="25840" y="3365"/>
                      <a:pt x="25058" y="2990"/>
                    </a:cubicBezTo>
                    <a:cubicBezTo>
                      <a:pt x="24179" y="2523"/>
                      <a:pt x="23239" y="2147"/>
                      <a:pt x="22329" y="1711"/>
                    </a:cubicBezTo>
                    <a:cubicBezTo>
                      <a:pt x="21390" y="1298"/>
                      <a:pt x="20390" y="1020"/>
                      <a:pt x="19390" y="734"/>
                    </a:cubicBezTo>
                    <a:cubicBezTo>
                      <a:pt x="18164" y="426"/>
                      <a:pt x="16916" y="170"/>
                      <a:pt x="15661" y="140"/>
                    </a:cubicBezTo>
                    <a:cubicBezTo>
                      <a:pt x="15225" y="110"/>
                      <a:pt x="14781" y="80"/>
                      <a:pt x="14345" y="20"/>
                    </a:cubicBezTo>
                    <a:cubicBezTo>
                      <a:pt x="14194" y="6"/>
                      <a:pt x="14043" y="0"/>
                      <a:pt x="13892" y="0"/>
                    </a:cubicBezTo>
                    <a:close/>
                  </a:path>
                </a:pathLst>
              </a:cu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4"/>
              <p:cNvSpPr/>
              <p:nvPr/>
            </p:nvSpPr>
            <p:spPr>
              <a:xfrm>
                <a:off x="4300444" y="4808488"/>
                <a:ext cx="1696548" cy="323396"/>
              </a:xfrm>
              <a:custGeom>
                <a:avLst/>
                <a:gdLst/>
                <a:ahLst/>
                <a:cxnLst/>
                <a:rect l="l" t="t" r="r" b="b"/>
                <a:pathLst>
                  <a:path w="22713" h="4398" extrusionOk="0">
                    <a:moveTo>
                      <a:pt x="10464" y="1"/>
                    </a:moveTo>
                    <a:cubicBezTo>
                      <a:pt x="9940" y="1"/>
                      <a:pt x="9416" y="14"/>
                      <a:pt x="8895" y="14"/>
                    </a:cubicBezTo>
                    <a:cubicBezTo>
                      <a:pt x="8113" y="14"/>
                      <a:pt x="7361" y="202"/>
                      <a:pt x="6579" y="360"/>
                    </a:cubicBezTo>
                    <a:cubicBezTo>
                      <a:pt x="5857" y="548"/>
                      <a:pt x="5136" y="796"/>
                      <a:pt x="4451" y="1142"/>
                    </a:cubicBezTo>
                    <a:cubicBezTo>
                      <a:pt x="4008" y="1390"/>
                      <a:pt x="3542" y="1578"/>
                      <a:pt x="3098" y="1796"/>
                    </a:cubicBezTo>
                    <a:cubicBezTo>
                      <a:pt x="1940" y="2488"/>
                      <a:pt x="1001" y="3427"/>
                      <a:pt x="61" y="4337"/>
                    </a:cubicBezTo>
                    <a:cubicBezTo>
                      <a:pt x="61" y="4367"/>
                      <a:pt x="31" y="4367"/>
                      <a:pt x="1" y="4397"/>
                    </a:cubicBezTo>
                    <a:lnTo>
                      <a:pt x="22713" y="4397"/>
                    </a:lnTo>
                    <a:cubicBezTo>
                      <a:pt x="22179" y="4051"/>
                      <a:pt x="21645" y="3743"/>
                      <a:pt x="21081" y="3397"/>
                    </a:cubicBezTo>
                    <a:cubicBezTo>
                      <a:pt x="20578" y="3082"/>
                      <a:pt x="20051" y="2773"/>
                      <a:pt x="19487" y="2518"/>
                    </a:cubicBezTo>
                    <a:cubicBezTo>
                      <a:pt x="18578" y="2082"/>
                      <a:pt x="17668" y="1646"/>
                      <a:pt x="16728" y="1270"/>
                    </a:cubicBezTo>
                    <a:cubicBezTo>
                      <a:pt x="16007" y="984"/>
                      <a:pt x="15255" y="766"/>
                      <a:pt x="14503" y="548"/>
                    </a:cubicBezTo>
                    <a:cubicBezTo>
                      <a:pt x="13909" y="360"/>
                      <a:pt x="13248" y="262"/>
                      <a:pt x="12624" y="142"/>
                    </a:cubicBezTo>
                    <a:cubicBezTo>
                      <a:pt x="12157" y="74"/>
                      <a:pt x="11684" y="14"/>
                      <a:pt x="11248" y="14"/>
                    </a:cubicBezTo>
                    <a:cubicBezTo>
                      <a:pt x="10987" y="4"/>
                      <a:pt x="10726" y="1"/>
                      <a:pt x="10464"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4"/>
              <p:cNvSpPr/>
              <p:nvPr/>
            </p:nvSpPr>
            <p:spPr>
              <a:xfrm>
                <a:off x="4491814" y="4912536"/>
                <a:ext cx="1285053" cy="222215"/>
              </a:xfrm>
              <a:custGeom>
                <a:avLst/>
                <a:gdLst/>
                <a:ahLst/>
                <a:cxnLst/>
                <a:rect l="l" t="t" r="r" b="b"/>
                <a:pathLst>
                  <a:path w="17204" h="3022" extrusionOk="0">
                    <a:moveTo>
                      <a:pt x="7668" y="1"/>
                    </a:moveTo>
                    <a:cubicBezTo>
                      <a:pt x="7559" y="1"/>
                      <a:pt x="7450" y="2"/>
                      <a:pt x="7340" y="5"/>
                    </a:cubicBezTo>
                    <a:cubicBezTo>
                      <a:pt x="6460" y="43"/>
                      <a:pt x="5611" y="163"/>
                      <a:pt x="4799" y="381"/>
                    </a:cubicBezTo>
                    <a:cubicBezTo>
                      <a:pt x="3671" y="667"/>
                      <a:pt x="2604" y="1103"/>
                      <a:pt x="1634" y="1764"/>
                    </a:cubicBezTo>
                    <a:cubicBezTo>
                      <a:pt x="1138" y="2073"/>
                      <a:pt x="664" y="2418"/>
                      <a:pt x="228" y="2824"/>
                    </a:cubicBezTo>
                    <a:cubicBezTo>
                      <a:pt x="141" y="2903"/>
                      <a:pt x="87" y="2953"/>
                      <a:pt x="53" y="2982"/>
                    </a:cubicBezTo>
                    <a:lnTo>
                      <a:pt x="17204" y="2982"/>
                    </a:lnTo>
                    <a:cubicBezTo>
                      <a:pt x="16234" y="2358"/>
                      <a:pt x="16610" y="2606"/>
                      <a:pt x="15542" y="2110"/>
                    </a:cubicBezTo>
                    <a:cubicBezTo>
                      <a:pt x="14384" y="1546"/>
                      <a:pt x="13197" y="1012"/>
                      <a:pt x="11941" y="667"/>
                    </a:cubicBezTo>
                    <a:cubicBezTo>
                      <a:pt x="11535" y="509"/>
                      <a:pt x="11099" y="381"/>
                      <a:pt x="10686" y="321"/>
                    </a:cubicBezTo>
                    <a:cubicBezTo>
                      <a:pt x="9667" y="124"/>
                      <a:pt x="8680" y="1"/>
                      <a:pt x="7668" y="1"/>
                    </a:cubicBezTo>
                    <a:close/>
                    <a:moveTo>
                      <a:pt x="40" y="2982"/>
                    </a:moveTo>
                    <a:cubicBezTo>
                      <a:pt x="40" y="2982"/>
                      <a:pt x="1" y="3022"/>
                      <a:pt x="4" y="3022"/>
                    </a:cubicBezTo>
                    <a:cubicBezTo>
                      <a:pt x="6" y="3022"/>
                      <a:pt x="19" y="3012"/>
                      <a:pt x="53" y="2982"/>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7" name="Google Shape;407;p24"/>
          <p:cNvGrpSpPr/>
          <p:nvPr/>
        </p:nvGrpSpPr>
        <p:grpSpPr>
          <a:xfrm flipH="1">
            <a:off x="6750572" y="-268500"/>
            <a:ext cx="3125937" cy="2757175"/>
            <a:chOff x="-154475" y="-39900"/>
            <a:chExt cx="3067350" cy="2757175"/>
          </a:xfrm>
        </p:grpSpPr>
        <p:sp>
          <p:nvSpPr>
            <p:cNvPr id="408" name="Google Shape;408;p24"/>
            <p:cNvSpPr/>
            <p:nvPr/>
          </p:nvSpPr>
          <p:spPr>
            <a:xfrm>
              <a:off x="-154475" y="-39900"/>
              <a:ext cx="3067350" cy="2757175"/>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38100" dir="31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4"/>
            <p:cNvSpPr/>
            <p:nvPr/>
          </p:nvSpPr>
          <p:spPr>
            <a:xfrm>
              <a:off x="206898" y="0"/>
              <a:ext cx="2344601" cy="1411971"/>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4"/>
            <p:cNvSpPr/>
            <p:nvPr/>
          </p:nvSpPr>
          <p:spPr>
            <a:xfrm>
              <a:off x="206898" y="0"/>
              <a:ext cx="1932434" cy="944893"/>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4"/>
            <p:cNvSpPr/>
            <p:nvPr/>
          </p:nvSpPr>
          <p:spPr>
            <a:xfrm>
              <a:off x="242714" y="0"/>
              <a:ext cx="1160237" cy="472152"/>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2" name="Google Shape;412;p24"/>
          <p:cNvGrpSpPr/>
          <p:nvPr/>
        </p:nvGrpSpPr>
        <p:grpSpPr>
          <a:xfrm flipH="1">
            <a:off x="-542675" y="2141132"/>
            <a:ext cx="2249228" cy="2554471"/>
            <a:chOff x="6399015" y="1796611"/>
            <a:chExt cx="2744970" cy="2738791"/>
          </a:xfrm>
        </p:grpSpPr>
        <p:sp>
          <p:nvSpPr>
            <p:cNvPr id="413" name="Google Shape;413;p24"/>
            <p:cNvSpPr/>
            <p:nvPr/>
          </p:nvSpPr>
          <p:spPr>
            <a:xfrm>
              <a:off x="6399015" y="1796611"/>
              <a:ext cx="2744967" cy="2738791"/>
            </a:xfrm>
            <a:custGeom>
              <a:avLst/>
              <a:gdLst/>
              <a:ahLst/>
              <a:cxnLst/>
              <a:rect l="l" t="t" r="r" b="b"/>
              <a:pathLst>
                <a:path w="36749" h="37246" extrusionOk="0">
                  <a:moveTo>
                    <a:pt x="22900" y="1"/>
                  </a:moveTo>
                  <a:cubicBezTo>
                    <a:pt x="22682" y="31"/>
                    <a:pt x="22464" y="61"/>
                    <a:pt x="22246" y="91"/>
                  </a:cubicBezTo>
                  <a:cubicBezTo>
                    <a:pt x="21773" y="159"/>
                    <a:pt x="21277" y="249"/>
                    <a:pt x="20803" y="377"/>
                  </a:cubicBezTo>
                  <a:cubicBezTo>
                    <a:pt x="19923" y="565"/>
                    <a:pt x="19021" y="813"/>
                    <a:pt x="18142" y="1031"/>
                  </a:cubicBezTo>
                  <a:cubicBezTo>
                    <a:pt x="16796" y="1407"/>
                    <a:pt x="15480" y="1820"/>
                    <a:pt x="14195" y="2317"/>
                  </a:cubicBezTo>
                  <a:cubicBezTo>
                    <a:pt x="12533" y="2910"/>
                    <a:pt x="10902" y="3542"/>
                    <a:pt x="9338" y="4324"/>
                  </a:cubicBezTo>
                  <a:cubicBezTo>
                    <a:pt x="8240" y="4858"/>
                    <a:pt x="7143" y="5391"/>
                    <a:pt x="6113" y="5985"/>
                  </a:cubicBezTo>
                  <a:cubicBezTo>
                    <a:pt x="6015" y="6015"/>
                    <a:pt x="5955" y="6076"/>
                    <a:pt x="5865" y="6106"/>
                  </a:cubicBezTo>
                  <a:cubicBezTo>
                    <a:pt x="5045" y="6639"/>
                    <a:pt x="4233" y="7203"/>
                    <a:pt x="3451" y="7797"/>
                  </a:cubicBezTo>
                  <a:cubicBezTo>
                    <a:pt x="2482" y="8587"/>
                    <a:pt x="1692" y="9459"/>
                    <a:pt x="1038" y="10496"/>
                  </a:cubicBezTo>
                  <a:cubicBezTo>
                    <a:pt x="722" y="10992"/>
                    <a:pt x="474" y="11556"/>
                    <a:pt x="346" y="12158"/>
                  </a:cubicBezTo>
                  <a:cubicBezTo>
                    <a:pt x="316" y="12376"/>
                    <a:pt x="256" y="12564"/>
                    <a:pt x="189" y="12812"/>
                  </a:cubicBezTo>
                  <a:cubicBezTo>
                    <a:pt x="1" y="13503"/>
                    <a:pt x="68" y="14225"/>
                    <a:pt x="189" y="14939"/>
                  </a:cubicBezTo>
                  <a:cubicBezTo>
                    <a:pt x="346" y="15661"/>
                    <a:pt x="504" y="16383"/>
                    <a:pt x="722" y="17074"/>
                  </a:cubicBezTo>
                  <a:cubicBezTo>
                    <a:pt x="978" y="17826"/>
                    <a:pt x="1316" y="18510"/>
                    <a:pt x="1662" y="19232"/>
                  </a:cubicBezTo>
                  <a:cubicBezTo>
                    <a:pt x="2294" y="20548"/>
                    <a:pt x="3075" y="21773"/>
                    <a:pt x="3917" y="22991"/>
                  </a:cubicBezTo>
                  <a:cubicBezTo>
                    <a:pt x="4669" y="24089"/>
                    <a:pt x="5519" y="25089"/>
                    <a:pt x="6331" y="26156"/>
                  </a:cubicBezTo>
                  <a:cubicBezTo>
                    <a:pt x="6647" y="26532"/>
                    <a:pt x="6955" y="26908"/>
                    <a:pt x="7271" y="27254"/>
                  </a:cubicBezTo>
                  <a:cubicBezTo>
                    <a:pt x="8338" y="28442"/>
                    <a:pt x="9496" y="29539"/>
                    <a:pt x="10714" y="30607"/>
                  </a:cubicBezTo>
                  <a:cubicBezTo>
                    <a:pt x="11503" y="31261"/>
                    <a:pt x="12345" y="31855"/>
                    <a:pt x="13127" y="32456"/>
                  </a:cubicBezTo>
                  <a:cubicBezTo>
                    <a:pt x="13571" y="32765"/>
                    <a:pt x="14007" y="33080"/>
                    <a:pt x="14443" y="33328"/>
                  </a:cubicBezTo>
                  <a:cubicBezTo>
                    <a:pt x="15104" y="33734"/>
                    <a:pt x="15788" y="34148"/>
                    <a:pt x="16480" y="34486"/>
                  </a:cubicBezTo>
                  <a:cubicBezTo>
                    <a:pt x="17638" y="35148"/>
                    <a:pt x="18893" y="35614"/>
                    <a:pt x="20179" y="36057"/>
                  </a:cubicBezTo>
                  <a:cubicBezTo>
                    <a:pt x="20931" y="36306"/>
                    <a:pt x="21743" y="36493"/>
                    <a:pt x="22525" y="36681"/>
                  </a:cubicBezTo>
                  <a:cubicBezTo>
                    <a:pt x="23404" y="36899"/>
                    <a:pt x="24284" y="37027"/>
                    <a:pt x="25186" y="37155"/>
                  </a:cubicBezTo>
                  <a:cubicBezTo>
                    <a:pt x="25502" y="37185"/>
                    <a:pt x="25817" y="37185"/>
                    <a:pt x="26126" y="37215"/>
                  </a:cubicBezTo>
                  <a:cubicBezTo>
                    <a:pt x="26539" y="37215"/>
                    <a:pt x="26915" y="37245"/>
                    <a:pt x="27291" y="37245"/>
                  </a:cubicBezTo>
                  <a:cubicBezTo>
                    <a:pt x="27727" y="37245"/>
                    <a:pt x="28133" y="37215"/>
                    <a:pt x="28539" y="37185"/>
                  </a:cubicBezTo>
                  <a:cubicBezTo>
                    <a:pt x="29073" y="37155"/>
                    <a:pt x="29607" y="37155"/>
                    <a:pt x="30170" y="37087"/>
                  </a:cubicBezTo>
                  <a:cubicBezTo>
                    <a:pt x="30952" y="36967"/>
                    <a:pt x="31802" y="36809"/>
                    <a:pt x="32614" y="36621"/>
                  </a:cubicBezTo>
                  <a:cubicBezTo>
                    <a:pt x="33366" y="36433"/>
                    <a:pt x="34117" y="36245"/>
                    <a:pt x="34839" y="35930"/>
                  </a:cubicBezTo>
                  <a:cubicBezTo>
                    <a:pt x="35335" y="35682"/>
                    <a:pt x="35869" y="35524"/>
                    <a:pt x="36373" y="35306"/>
                  </a:cubicBezTo>
                  <a:cubicBezTo>
                    <a:pt x="36501" y="35208"/>
                    <a:pt x="36621" y="35148"/>
                    <a:pt x="36749" y="35088"/>
                  </a:cubicBezTo>
                  <a:lnTo>
                    <a:pt x="36749" y="29291"/>
                  </a:lnTo>
                  <a:lnTo>
                    <a:pt x="36749" y="8549"/>
                  </a:lnTo>
                  <a:lnTo>
                    <a:pt x="36749" y="1474"/>
                  </a:lnTo>
                  <a:cubicBezTo>
                    <a:pt x="35997" y="1129"/>
                    <a:pt x="35215" y="813"/>
                    <a:pt x="34433" y="565"/>
                  </a:cubicBezTo>
                  <a:cubicBezTo>
                    <a:pt x="33681" y="347"/>
                    <a:pt x="32960" y="159"/>
                    <a:pt x="32208" y="1"/>
                  </a:cubicBezTo>
                  <a:close/>
                </a:path>
              </a:pathLst>
            </a:custGeom>
            <a:solidFill>
              <a:srgbClr val="D62C5A"/>
            </a:solidFill>
            <a:ln>
              <a:noFill/>
            </a:ln>
            <a:effectLst>
              <a:outerShdw blurRad="100013" dist="38100" dir="19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4"/>
            <p:cNvSpPr/>
            <p:nvPr/>
          </p:nvSpPr>
          <p:spPr>
            <a:xfrm>
              <a:off x="6871837" y="2054782"/>
              <a:ext cx="2272147" cy="2175312"/>
            </a:xfrm>
            <a:custGeom>
              <a:avLst/>
              <a:gdLst/>
              <a:ahLst/>
              <a:cxnLst/>
              <a:rect l="l" t="t" r="r" b="b"/>
              <a:pathLst>
                <a:path w="30419" h="29583" extrusionOk="0">
                  <a:moveTo>
                    <a:pt x="18548" y="0"/>
                  </a:moveTo>
                  <a:cubicBezTo>
                    <a:pt x="17817" y="0"/>
                    <a:pt x="17091" y="113"/>
                    <a:pt x="16383" y="189"/>
                  </a:cubicBezTo>
                  <a:cubicBezTo>
                    <a:pt x="15571" y="279"/>
                    <a:pt x="14789" y="407"/>
                    <a:pt x="14007" y="595"/>
                  </a:cubicBezTo>
                  <a:cubicBezTo>
                    <a:pt x="12781" y="903"/>
                    <a:pt x="11563" y="1219"/>
                    <a:pt x="10398" y="1692"/>
                  </a:cubicBezTo>
                  <a:cubicBezTo>
                    <a:pt x="9270" y="2128"/>
                    <a:pt x="8143" y="2632"/>
                    <a:pt x="7143" y="3256"/>
                  </a:cubicBezTo>
                  <a:cubicBezTo>
                    <a:pt x="6173" y="3820"/>
                    <a:pt x="5233" y="4384"/>
                    <a:pt x="4384" y="5136"/>
                  </a:cubicBezTo>
                  <a:cubicBezTo>
                    <a:pt x="3820" y="5639"/>
                    <a:pt x="3226" y="6136"/>
                    <a:pt x="2730" y="6699"/>
                  </a:cubicBezTo>
                  <a:cubicBezTo>
                    <a:pt x="1880" y="7609"/>
                    <a:pt x="1226" y="8647"/>
                    <a:pt x="753" y="9804"/>
                  </a:cubicBezTo>
                  <a:cubicBezTo>
                    <a:pt x="437" y="10646"/>
                    <a:pt x="286" y="11526"/>
                    <a:pt x="159" y="12406"/>
                  </a:cubicBezTo>
                  <a:cubicBezTo>
                    <a:pt x="1" y="13248"/>
                    <a:pt x="129" y="14060"/>
                    <a:pt x="286" y="14879"/>
                  </a:cubicBezTo>
                  <a:cubicBezTo>
                    <a:pt x="407" y="15503"/>
                    <a:pt x="535" y="16127"/>
                    <a:pt x="722" y="16759"/>
                  </a:cubicBezTo>
                  <a:cubicBezTo>
                    <a:pt x="1038" y="17631"/>
                    <a:pt x="1377" y="18510"/>
                    <a:pt x="1820" y="19322"/>
                  </a:cubicBezTo>
                  <a:cubicBezTo>
                    <a:pt x="2474" y="20638"/>
                    <a:pt x="3324" y="21833"/>
                    <a:pt x="4294" y="22961"/>
                  </a:cubicBezTo>
                  <a:cubicBezTo>
                    <a:pt x="5015" y="23773"/>
                    <a:pt x="5827" y="24555"/>
                    <a:pt x="6737" y="25276"/>
                  </a:cubicBezTo>
                  <a:cubicBezTo>
                    <a:pt x="7549" y="25938"/>
                    <a:pt x="8368" y="26532"/>
                    <a:pt x="9308" y="27066"/>
                  </a:cubicBezTo>
                  <a:cubicBezTo>
                    <a:pt x="9932" y="27442"/>
                    <a:pt x="10586" y="27750"/>
                    <a:pt x="11278" y="28066"/>
                  </a:cubicBezTo>
                  <a:cubicBezTo>
                    <a:pt x="12000" y="28381"/>
                    <a:pt x="12751" y="28660"/>
                    <a:pt x="13503" y="28908"/>
                  </a:cubicBezTo>
                  <a:cubicBezTo>
                    <a:pt x="14037" y="29066"/>
                    <a:pt x="14601" y="29163"/>
                    <a:pt x="15135" y="29254"/>
                  </a:cubicBezTo>
                  <a:cubicBezTo>
                    <a:pt x="15353" y="29321"/>
                    <a:pt x="15541" y="29351"/>
                    <a:pt x="15728" y="29381"/>
                  </a:cubicBezTo>
                  <a:cubicBezTo>
                    <a:pt x="16262" y="29441"/>
                    <a:pt x="16789" y="29509"/>
                    <a:pt x="17322" y="29569"/>
                  </a:cubicBezTo>
                  <a:cubicBezTo>
                    <a:pt x="17533" y="29569"/>
                    <a:pt x="17770" y="29556"/>
                    <a:pt x="18007" y="29556"/>
                  </a:cubicBezTo>
                  <a:cubicBezTo>
                    <a:pt x="18126" y="29556"/>
                    <a:pt x="18245" y="29559"/>
                    <a:pt x="18360" y="29569"/>
                  </a:cubicBezTo>
                  <a:cubicBezTo>
                    <a:pt x="18524" y="29578"/>
                    <a:pt x="18688" y="29582"/>
                    <a:pt x="18851" y="29582"/>
                  </a:cubicBezTo>
                  <a:cubicBezTo>
                    <a:pt x="19807" y="29582"/>
                    <a:pt x="20744" y="29440"/>
                    <a:pt x="21675" y="29254"/>
                  </a:cubicBezTo>
                  <a:cubicBezTo>
                    <a:pt x="23622" y="28817"/>
                    <a:pt x="25434" y="28066"/>
                    <a:pt x="27006" y="26878"/>
                  </a:cubicBezTo>
                  <a:cubicBezTo>
                    <a:pt x="27442" y="26562"/>
                    <a:pt x="27915" y="26246"/>
                    <a:pt x="28321" y="25870"/>
                  </a:cubicBezTo>
                  <a:cubicBezTo>
                    <a:pt x="28629" y="25622"/>
                    <a:pt x="28945" y="25337"/>
                    <a:pt x="29193" y="25058"/>
                  </a:cubicBezTo>
                  <a:cubicBezTo>
                    <a:pt x="29637" y="24555"/>
                    <a:pt x="30043" y="24021"/>
                    <a:pt x="30419" y="23525"/>
                  </a:cubicBezTo>
                  <a:lnTo>
                    <a:pt x="30419" y="5887"/>
                  </a:lnTo>
                  <a:cubicBezTo>
                    <a:pt x="29637" y="4760"/>
                    <a:pt x="28727" y="3790"/>
                    <a:pt x="27630" y="2940"/>
                  </a:cubicBezTo>
                  <a:cubicBezTo>
                    <a:pt x="26690" y="2256"/>
                    <a:pt x="25720" y="1655"/>
                    <a:pt x="24652" y="1189"/>
                  </a:cubicBezTo>
                  <a:cubicBezTo>
                    <a:pt x="24562" y="1159"/>
                    <a:pt x="24464" y="1129"/>
                    <a:pt x="24374" y="1061"/>
                  </a:cubicBezTo>
                  <a:cubicBezTo>
                    <a:pt x="23810" y="843"/>
                    <a:pt x="23179" y="685"/>
                    <a:pt x="22585" y="527"/>
                  </a:cubicBezTo>
                  <a:cubicBezTo>
                    <a:pt x="21457" y="279"/>
                    <a:pt x="20299" y="121"/>
                    <a:pt x="19172" y="31"/>
                  </a:cubicBezTo>
                  <a:cubicBezTo>
                    <a:pt x="18964" y="9"/>
                    <a:pt x="18755" y="0"/>
                    <a:pt x="18548" y="0"/>
                  </a:cubicBezTo>
                  <a:close/>
                </a:path>
              </a:pathLst>
            </a:custGeom>
            <a:solidFill>
              <a:srgbClr val="D4596E"/>
            </a:solidFill>
            <a:ln>
              <a:noFill/>
            </a:ln>
            <a:effectLst>
              <a:outerShdw blurRad="100013" dist="38100" dir="192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5" name="Google Shape;415;p24"/>
          <p:cNvSpPr/>
          <p:nvPr/>
        </p:nvSpPr>
        <p:spPr>
          <a:xfrm flipH="1">
            <a:off x="6750585" y="4695605"/>
            <a:ext cx="1799098" cy="752710"/>
          </a:xfrm>
          <a:custGeom>
            <a:avLst/>
            <a:gdLst/>
            <a:ahLst/>
            <a:cxnLst/>
            <a:rect l="l" t="t" r="r" b="b"/>
            <a:pathLst>
              <a:path w="26344" h="12442" extrusionOk="0">
                <a:moveTo>
                  <a:pt x="18088" y="0"/>
                </a:moveTo>
                <a:cubicBezTo>
                  <a:pt x="16052" y="0"/>
                  <a:pt x="14121" y="395"/>
                  <a:pt x="12218" y="1006"/>
                </a:cubicBezTo>
                <a:cubicBezTo>
                  <a:pt x="9992" y="1758"/>
                  <a:pt x="8083" y="2826"/>
                  <a:pt x="6361" y="4111"/>
                </a:cubicBezTo>
                <a:cubicBezTo>
                  <a:pt x="6233" y="4201"/>
                  <a:pt x="6113" y="4299"/>
                  <a:pt x="5985" y="4389"/>
                </a:cubicBezTo>
                <a:cubicBezTo>
                  <a:pt x="5391" y="4923"/>
                  <a:pt x="4857" y="5487"/>
                  <a:pt x="4324" y="6051"/>
                </a:cubicBezTo>
                <a:cubicBezTo>
                  <a:pt x="3512" y="6960"/>
                  <a:pt x="2790" y="7900"/>
                  <a:pt x="2128" y="8870"/>
                </a:cubicBezTo>
                <a:cubicBezTo>
                  <a:pt x="1820" y="9374"/>
                  <a:pt x="1504" y="9908"/>
                  <a:pt x="1226" y="10404"/>
                </a:cubicBezTo>
                <a:cubicBezTo>
                  <a:pt x="1098" y="10659"/>
                  <a:pt x="129" y="12193"/>
                  <a:pt x="1" y="12441"/>
                </a:cubicBezTo>
                <a:lnTo>
                  <a:pt x="26284" y="12441"/>
                </a:lnTo>
                <a:cubicBezTo>
                  <a:pt x="26344" y="11937"/>
                  <a:pt x="26284" y="10156"/>
                  <a:pt x="26284" y="9652"/>
                </a:cubicBezTo>
                <a:cubicBezTo>
                  <a:pt x="26284" y="8840"/>
                  <a:pt x="26126" y="7990"/>
                  <a:pt x="26096" y="7178"/>
                </a:cubicBezTo>
                <a:cubicBezTo>
                  <a:pt x="26066" y="6397"/>
                  <a:pt x="25878" y="5615"/>
                  <a:pt x="25592" y="4863"/>
                </a:cubicBezTo>
                <a:cubicBezTo>
                  <a:pt x="25344" y="4043"/>
                  <a:pt x="24938" y="3262"/>
                  <a:pt x="24344" y="2540"/>
                </a:cubicBezTo>
                <a:cubicBezTo>
                  <a:pt x="23652" y="1728"/>
                  <a:pt x="22743" y="1104"/>
                  <a:pt x="21615" y="630"/>
                </a:cubicBezTo>
                <a:cubicBezTo>
                  <a:pt x="20675" y="254"/>
                  <a:pt x="19608" y="36"/>
                  <a:pt x="18518" y="6"/>
                </a:cubicBezTo>
                <a:cubicBezTo>
                  <a:pt x="18374" y="2"/>
                  <a:pt x="18231" y="0"/>
                  <a:pt x="18088" y="0"/>
                </a:cubicBezTo>
                <a:close/>
              </a:path>
            </a:pathLst>
          </a:custGeom>
          <a:solidFill>
            <a:srgbClr val="B83059"/>
          </a:solidFill>
          <a:ln>
            <a:noFill/>
          </a:ln>
          <a:effectLst>
            <a:outerShdw blurRad="57150" dist="38100" dir="185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416"/>
        <p:cNvGrpSpPr/>
        <p:nvPr/>
      </p:nvGrpSpPr>
      <p:grpSpPr>
        <a:xfrm>
          <a:off x="0" y="0"/>
          <a:ext cx="0" cy="0"/>
          <a:chOff x="0" y="0"/>
          <a:chExt cx="0" cy="0"/>
        </a:xfrm>
      </p:grpSpPr>
      <p:grpSp>
        <p:nvGrpSpPr>
          <p:cNvPr id="417" name="Google Shape;417;p25"/>
          <p:cNvGrpSpPr/>
          <p:nvPr/>
        </p:nvGrpSpPr>
        <p:grpSpPr>
          <a:xfrm rot="-9400345" flipH="1">
            <a:off x="8115768" y="3401094"/>
            <a:ext cx="1267021" cy="2651468"/>
            <a:chOff x="8585854" y="208283"/>
            <a:chExt cx="574713" cy="3603241"/>
          </a:xfrm>
        </p:grpSpPr>
        <p:sp>
          <p:nvSpPr>
            <p:cNvPr id="418" name="Google Shape;418;p25"/>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5"/>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w="9525" cap="flat" cmpd="sng">
              <a:solidFill>
                <a:schemeClr val="lt2"/>
              </a:solidFill>
              <a:prstDash val="solid"/>
              <a:round/>
              <a:headEnd type="none" w="sm" len="sm"/>
              <a:tailEnd type="none" w="sm" len="sm"/>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5"/>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5"/>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5"/>
          <p:cNvGrpSpPr/>
          <p:nvPr/>
        </p:nvGrpSpPr>
        <p:grpSpPr>
          <a:xfrm>
            <a:off x="-2" y="-7596"/>
            <a:ext cx="5189904" cy="2924601"/>
            <a:chOff x="-2" y="11"/>
            <a:chExt cx="5189904" cy="2924601"/>
          </a:xfrm>
        </p:grpSpPr>
        <p:grpSp>
          <p:nvGrpSpPr>
            <p:cNvPr id="423" name="Google Shape;423;p25"/>
            <p:cNvGrpSpPr/>
            <p:nvPr/>
          </p:nvGrpSpPr>
          <p:grpSpPr>
            <a:xfrm rot="10800000">
              <a:off x="-2" y="11"/>
              <a:ext cx="5189904" cy="2924601"/>
              <a:chOff x="238125" y="838200"/>
              <a:chExt cx="7135850" cy="4021175"/>
            </a:xfrm>
          </p:grpSpPr>
          <p:sp>
            <p:nvSpPr>
              <p:cNvPr id="424" name="Google Shape;424;p25"/>
              <p:cNvSpPr/>
              <p:nvPr/>
            </p:nvSpPr>
            <p:spPr>
              <a:xfrm>
                <a:off x="238125" y="4294400"/>
                <a:ext cx="5360800" cy="564975"/>
              </a:xfrm>
              <a:custGeom>
                <a:avLst/>
                <a:gdLst/>
                <a:ahLst/>
                <a:cxnLst/>
                <a:rect l="l" t="t" r="r" b="b"/>
                <a:pathLst>
                  <a:path w="214432" h="22599" extrusionOk="0">
                    <a:moveTo>
                      <a:pt x="107034" y="0"/>
                    </a:moveTo>
                    <a:cubicBezTo>
                      <a:pt x="105799" y="0"/>
                      <a:pt x="104567" y="16"/>
                      <a:pt x="103336" y="50"/>
                    </a:cubicBezTo>
                    <a:cubicBezTo>
                      <a:pt x="99504" y="303"/>
                      <a:pt x="95546" y="303"/>
                      <a:pt x="91714" y="842"/>
                    </a:cubicBezTo>
                    <a:cubicBezTo>
                      <a:pt x="90669" y="1095"/>
                      <a:pt x="89592" y="1222"/>
                      <a:pt x="88547" y="1348"/>
                    </a:cubicBezTo>
                    <a:cubicBezTo>
                      <a:pt x="87502" y="1507"/>
                      <a:pt x="86425" y="1633"/>
                      <a:pt x="85380" y="1887"/>
                    </a:cubicBezTo>
                    <a:cubicBezTo>
                      <a:pt x="82751" y="2140"/>
                      <a:pt x="79964" y="2679"/>
                      <a:pt x="77463" y="3217"/>
                    </a:cubicBezTo>
                    <a:cubicBezTo>
                      <a:pt x="75626" y="3597"/>
                      <a:pt x="73884" y="4009"/>
                      <a:pt x="72047" y="4262"/>
                    </a:cubicBezTo>
                    <a:cubicBezTo>
                      <a:pt x="67835" y="5054"/>
                      <a:pt x="63750" y="6384"/>
                      <a:pt x="59633" y="7429"/>
                    </a:cubicBezTo>
                    <a:cubicBezTo>
                      <a:pt x="56878" y="8094"/>
                      <a:pt x="54376" y="8759"/>
                      <a:pt x="51716" y="9551"/>
                    </a:cubicBezTo>
                    <a:cubicBezTo>
                      <a:pt x="48295" y="10469"/>
                      <a:pt x="44875" y="11514"/>
                      <a:pt x="41423" y="12433"/>
                    </a:cubicBezTo>
                    <a:cubicBezTo>
                      <a:pt x="37211" y="13509"/>
                      <a:pt x="32999" y="14808"/>
                      <a:pt x="28914" y="15758"/>
                    </a:cubicBezTo>
                    <a:cubicBezTo>
                      <a:pt x="27964" y="16138"/>
                      <a:pt x="27045" y="16265"/>
                      <a:pt x="26254" y="16550"/>
                    </a:cubicBezTo>
                    <a:cubicBezTo>
                      <a:pt x="22707" y="17468"/>
                      <a:pt x="19255" y="18260"/>
                      <a:pt x="15708" y="18925"/>
                    </a:cubicBezTo>
                    <a:cubicBezTo>
                      <a:pt x="12668" y="19716"/>
                      <a:pt x="9754" y="20508"/>
                      <a:pt x="6587" y="20888"/>
                    </a:cubicBezTo>
                    <a:cubicBezTo>
                      <a:pt x="6207" y="20888"/>
                      <a:pt x="5954" y="21015"/>
                      <a:pt x="5542" y="21015"/>
                    </a:cubicBezTo>
                    <a:cubicBezTo>
                      <a:pt x="3579" y="21300"/>
                      <a:pt x="1837" y="21807"/>
                      <a:pt x="0" y="22092"/>
                    </a:cubicBezTo>
                    <a:lnTo>
                      <a:pt x="8456" y="22092"/>
                    </a:lnTo>
                    <a:cubicBezTo>
                      <a:pt x="8171" y="22092"/>
                      <a:pt x="7791" y="22218"/>
                      <a:pt x="7379" y="22218"/>
                    </a:cubicBezTo>
                    <a:cubicBezTo>
                      <a:pt x="7126" y="22345"/>
                      <a:pt x="6746" y="22345"/>
                      <a:pt x="6334" y="22345"/>
                    </a:cubicBezTo>
                    <a:cubicBezTo>
                      <a:pt x="5984" y="22427"/>
                      <a:pt x="5648" y="22509"/>
                      <a:pt x="5308" y="22557"/>
                    </a:cubicBezTo>
                    <a:lnTo>
                      <a:pt x="5308" y="22557"/>
                    </a:lnTo>
                    <a:cubicBezTo>
                      <a:pt x="6831" y="22444"/>
                      <a:pt x="8343" y="22331"/>
                      <a:pt x="9754" y="22218"/>
                    </a:cubicBezTo>
                    <a:cubicBezTo>
                      <a:pt x="10292" y="22218"/>
                      <a:pt x="10704" y="22092"/>
                      <a:pt x="11211" y="22092"/>
                    </a:cubicBezTo>
                    <a:cubicBezTo>
                      <a:pt x="13713" y="21807"/>
                      <a:pt x="16088" y="21553"/>
                      <a:pt x="18463" y="21142"/>
                    </a:cubicBezTo>
                    <a:cubicBezTo>
                      <a:pt x="20332" y="20888"/>
                      <a:pt x="22295" y="20635"/>
                      <a:pt x="24164" y="20350"/>
                    </a:cubicBezTo>
                    <a:cubicBezTo>
                      <a:pt x="25747" y="19970"/>
                      <a:pt x="27330" y="19716"/>
                      <a:pt x="29041" y="19305"/>
                    </a:cubicBezTo>
                    <a:cubicBezTo>
                      <a:pt x="32714" y="18925"/>
                      <a:pt x="36293" y="17848"/>
                      <a:pt x="39998" y="17056"/>
                    </a:cubicBezTo>
                    <a:cubicBezTo>
                      <a:pt x="43165" y="16550"/>
                      <a:pt x="46332" y="15758"/>
                      <a:pt x="49499" y="14966"/>
                    </a:cubicBezTo>
                    <a:lnTo>
                      <a:pt x="49752" y="14966"/>
                    </a:lnTo>
                    <a:cubicBezTo>
                      <a:pt x="53046" y="14174"/>
                      <a:pt x="56339" y="13383"/>
                      <a:pt x="59633" y="12718"/>
                    </a:cubicBezTo>
                    <a:cubicBezTo>
                      <a:pt x="60425" y="12433"/>
                      <a:pt x="61216" y="12179"/>
                      <a:pt x="61881" y="12053"/>
                    </a:cubicBezTo>
                    <a:cubicBezTo>
                      <a:pt x="65048" y="11388"/>
                      <a:pt x="68088" y="10722"/>
                      <a:pt x="71255" y="10216"/>
                    </a:cubicBezTo>
                    <a:cubicBezTo>
                      <a:pt x="73377" y="9677"/>
                      <a:pt x="75467" y="9139"/>
                      <a:pt x="77716" y="8886"/>
                    </a:cubicBezTo>
                    <a:cubicBezTo>
                      <a:pt x="81295" y="8347"/>
                      <a:pt x="84968" y="7967"/>
                      <a:pt x="88547" y="7556"/>
                    </a:cubicBezTo>
                    <a:cubicBezTo>
                      <a:pt x="91840" y="7302"/>
                      <a:pt x="95134" y="6891"/>
                      <a:pt x="98427" y="6764"/>
                    </a:cubicBezTo>
                    <a:cubicBezTo>
                      <a:pt x="102544" y="6764"/>
                      <a:pt x="106630" y="7049"/>
                      <a:pt x="110588" y="7556"/>
                    </a:cubicBezTo>
                    <a:cubicBezTo>
                      <a:pt x="114262" y="7841"/>
                      <a:pt x="117967" y="8474"/>
                      <a:pt x="121546" y="9266"/>
                    </a:cubicBezTo>
                    <a:cubicBezTo>
                      <a:pt x="125885" y="10216"/>
                      <a:pt x="130097" y="11388"/>
                      <a:pt x="134340" y="12844"/>
                    </a:cubicBezTo>
                    <a:cubicBezTo>
                      <a:pt x="136589" y="13509"/>
                      <a:pt x="138806" y="14428"/>
                      <a:pt x="141054" y="15093"/>
                    </a:cubicBezTo>
                    <a:cubicBezTo>
                      <a:pt x="144633" y="16265"/>
                      <a:pt x="148465" y="17595"/>
                      <a:pt x="152138" y="18766"/>
                    </a:cubicBezTo>
                    <a:cubicBezTo>
                      <a:pt x="155178" y="19843"/>
                      <a:pt x="158345" y="20635"/>
                      <a:pt x="161639" y="21427"/>
                    </a:cubicBezTo>
                    <a:cubicBezTo>
                      <a:pt x="162557" y="21680"/>
                      <a:pt x="163634" y="21933"/>
                      <a:pt x="164679" y="22092"/>
                    </a:cubicBezTo>
                    <a:lnTo>
                      <a:pt x="193846" y="22092"/>
                    </a:lnTo>
                    <a:cubicBezTo>
                      <a:pt x="194226" y="21933"/>
                      <a:pt x="194638" y="21807"/>
                      <a:pt x="195018" y="21680"/>
                    </a:cubicBezTo>
                    <a:cubicBezTo>
                      <a:pt x="195176" y="21680"/>
                      <a:pt x="195430" y="21553"/>
                      <a:pt x="195683" y="21553"/>
                    </a:cubicBezTo>
                    <a:cubicBezTo>
                      <a:pt x="196887" y="21142"/>
                      <a:pt x="198185" y="20761"/>
                      <a:pt x="199515" y="20350"/>
                    </a:cubicBezTo>
                    <a:cubicBezTo>
                      <a:pt x="201352" y="19178"/>
                      <a:pt x="203094" y="17848"/>
                      <a:pt x="204519" y="16391"/>
                    </a:cubicBezTo>
                    <a:cubicBezTo>
                      <a:pt x="205849" y="15093"/>
                      <a:pt x="207179" y="13889"/>
                      <a:pt x="208351" y="12433"/>
                    </a:cubicBezTo>
                    <a:cubicBezTo>
                      <a:pt x="209143" y="11514"/>
                      <a:pt x="209808" y="10469"/>
                      <a:pt x="210473" y="9424"/>
                    </a:cubicBezTo>
                    <a:cubicBezTo>
                      <a:pt x="210853" y="8886"/>
                      <a:pt x="211264" y="8347"/>
                      <a:pt x="211518" y="7841"/>
                    </a:cubicBezTo>
                    <a:cubicBezTo>
                      <a:pt x="212056" y="6637"/>
                      <a:pt x="212594" y="5719"/>
                      <a:pt x="212974" y="4674"/>
                    </a:cubicBezTo>
                    <a:cubicBezTo>
                      <a:pt x="213228" y="4009"/>
                      <a:pt x="213513" y="3470"/>
                      <a:pt x="213640" y="2932"/>
                    </a:cubicBezTo>
                    <a:lnTo>
                      <a:pt x="213640" y="2805"/>
                    </a:lnTo>
                    <a:cubicBezTo>
                      <a:pt x="213893" y="2140"/>
                      <a:pt x="214305" y="1348"/>
                      <a:pt x="214431" y="557"/>
                    </a:cubicBezTo>
                    <a:lnTo>
                      <a:pt x="214431" y="557"/>
                    </a:lnTo>
                    <a:cubicBezTo>
                      <a:pt x="211803" y="2425"/>
                      <a:pt x="208763" y="3724"/>
                      <a:pt x="205596" y="5054"/>
                    </a:cubicBezTo>
                    <a:cubicBezTo>
                      <a:pt x="202682" y="6257"/>
                      <a:pt x="199642" y="7049"/>
                      <a:pt x="196602" y="7841"/>
                    </a:cubicBezTo>
                    <a:cubicBezTo>
                      <a:pt x="194891" y="8221"/>
                      <a:pt x="193055" y="8632"/>
                      <a:pt x="191218" y="8886"/>
                    </a:cubicBezTo>
                    <a:cubicBezTo>
                      <a:pt x="189634" y="9012"/>
                      <a:pt x="188178" y="9139"/>
                      <a:pt x="186594" y="9266"/>
                    </a:cubicBezTo>
                    <a:cubicBezTo>
                      <a:pt x="184692" y="9407"/>
                      <a:pt x="182805" y="9470"/>
                      <a:pt x="180923" y="9470"/>
                    </a:cubicBezTo>
                    <a:cubicBezTo>
                      <a:pt x="177320" y="9470"/>
                      <a:pt x="173735" y="9239"/>
                      <a:pt x="170095" y="8886"/>
                    </a:cubicBezTo>
                    <a:cubicBezTo>
                      <a:pt x="166674" y="8474"/>
                      <a:pt x="163222" y="7967"/>
                      <a:pt x="159802" y="7302"/>
                    </a:cubicBezTo>
                    <a:cubicBezTo>
                      <a:pt x="155970" y="6637"/>
                      <a:pt x="152138" y="5845"/>
                      <a:pt x="148306" y="5054"/>
                    </a:cubicBezTo>
                    <a:cubicBezTo>
                      <a:pt x="143968" y="4262"/>
                      <a:pt x="139471" y="3344"/>
                      <a:pt x="135132" y="2552"/>
                    </a:cubicBezTo>
                    <a:cubicBezTo>
                      <a:pt x="133928" y="2425"/>
                      <a:pt x="132630" y="2140"/>
                      <a:pt x="131427" y="2014"/>
                    </a:cubicBezTo>
                    <a:lnTo>
                      <a:pt x="126138" y="1222"/>
                    </a:lnTo>
                    <a:cubicBezTo>
                      <a:pt x="123256" y="968"/>
                      <a:pt x="120216" y="430"/>
                      <a:pt x="117176" y="303"/>
                    </a:cubicBezTo>
                    <a:cubicBezTo>
                      <a:pt x="113791" y="118"/>
                      <a:pt x="110406" y="0"/>
                      <a:pt x="107034" y="0"/>
                    </a:cubicBezTo>
                    <a:close/>
                    <a:moveTo>
                      <a:pt x="5308" y="22557"/>
                    </a:moveTo>
                    <a:cubicBezTo>
                      <a:pt x="5122" y="22571"/>
                      <a:pt x="4936" y="22585"/>
                      <a:pt x="4750" y="22598"/>
                    </a:cubicBezTo>
                    <a:cubicBezTo>
                      <a:pt x="4939" y="22598"/>
                      <a:pt x="5124" y="22583"/>
                      <a:pt x="5308" y="22557"/>
                    </a:cubicBez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5"/>
              <p:cNvSpPr/>
              <p:nvPr/>
            </p:nvSpPr>
            <p:spPr>
              <a:xfrm>
                <a:off x="6130150" y="838200"/>
                <a:ext cx="1243825" cy="2655450"/>
              </a:xfrm>
              <a:custGeom>
                <a:avLst/>
                <a:gdLst/>
                <a:ahLst/>
                <a:cxnLst/>
                <a:rect l="l" t="t" r="r" b="b"/>
                <a:pathLst>
                  <a:path w="49753" h="106218" extrusionOk="0">
                    <a:moveTo>
                      <a:pt x="49752" y="0"/>
                    </a:moveTo>
                    <a:cubicBezTo>
                      <a:pt x="48011" y="918"/>
                      <a:pt x="46427" y="1837"/>
                      <a:pt x="44717" y="2787"/>
                    </a:cubicBezTo>
                    <a:cubicBezTo>
                      <a:pt x="41677" y="4497"/>
                      <a:pt x="38668" y="6207"/>
                      <a:pt x="35628" y="8044"/>
                    </a:cubicBezTo>
                    <a:cubicBezTo>
                      <a:pt x="33379" y="9501"/>
                      <a:pt x="31131" y="10704"/>
                      <a:pt x="28882" y="12129"/>
                    </a:cubicBezTo>
                    <a:cubicBezTo>
                      <a:pt x="25335" y="14504"/>
                      <a:pt x="21884" y="17165"/>
                      <a:pt x="19002" y="20331"/>
                    </a:cubicBezTo>
                    <a:cubicBezTo>
                      <a:pt x="17007" y="22580"/>
                      <a:pt x="14916" y="24670"/>
                      <a:pt x="13175" y="27172"/>
                    </a:cubicBezTo>
                    <a:cubicBezTo>
                      <a:pt x="10008" y="31669"/>
                      <a:pt x="8044" y="36673"/>
                      <a:pt x="6714" y="41708"/>
                    </a:cubicBezTo>
                    <a:cubicBezTo>
                      <a:pt x="5922" y="44748"/>
                      <a:pt x="5257" y="48042"/>
                      <a:pt x="4751" y="51082"/>
                    </a:cubicBezTo>
                    <a:cubicBezTo>
                      <a:pt x="4212" y="54502"/>
                      <a:pt x="3832" y="58049"/>
                      <a:pt x="3547" y="61628"/>
                    </a:cubicBezTo>
                    <a:cubicBezTo>
                      <a:pt x="3167" y="65713"/>
                      <a:pt x="3040" y="69925"/>
                      <a:pt x="2882" y="74169"/>
                    </a:cubicBezTo>
                    <a:cubicBezTo>
                      <a:pt x="2629" y="77842"/>
                      <a:pt x="2629" y="81801"/>
                      <a:pt x="2249" y="85633"/>
                    </a:cubicBezTo>
                    <a:cubicBezTo>
                      <a:pt x="1964" y="90130"/>
                      <a:pt x="1837" y="94627"/>
                      <a:pt x="1045" y="98965"/>
                    </a:cubicBezTo>
                    <a:cubicBezTo>
                      <a:pt x="919" y="100422"/>
                      <a:pt x="665" y="101752"/>
                      <a:pt x="507" y="103177"/>
                    </a:cubicBezTo>
                    <a:cubicBezTo>
                      <a:pt x="380" y="104254"/>
                      <a:pt x="254" y="105172"/>
                      <a:pt x="0" y="106217"/>
                    </a:cubicBezTo>
                    <a:cubicBezTo>
                      <a:pt x="380" y="106091"/>
                      <a:pt x="792" y="105964"/>
                      <a:pt x="1172" y="105964"/>
                    </a:cubicBezTo>
                    <a:cubicBezTo>
                      <a:pt x="1457" y="105837"/>
                      <a:pt x="1584" y="105837"/>
                      <a:pt x="1837" y="105711"/>
                    </a:cubicBezTo>
                    <a:cubicBezTo>
                      <a:pt x="2090" y="103336"/>
                      <a:pt x="2090" y="100802"/>
                      <a:pt x="2249" y="98300"/>
                    </a:cubicBezTo>
                    <a:cubicBezTo>
                      <a:pt x="2249" y="97635"/>
                      <a:pt x="2249" y="97002"/>
                      <a:pt x="2375" y="96210"/>
                    </a:cubicBezTo>
                    <a:cubicBezTo>
                      <a:pt x="2375" y="95260"/>
                      <a:pt x="2502" y="94342"/>
                      <a:pt x="2502" y="93550"/>
                    </a:cubicBezTo>
                    <a:cubicBezTo>
                      <a:pt x="2629" y="89718"/>
                      <a:pt x="2629" y="86044"/>
                      <a:pt x="2882" y="82212"/>
                    </a:cubicBezTo>
                    <a:cubicBezTo>
                      <a:pt x="2882" y="79837"/>
                      <a:pt x="3167" y="77462"/>
                      <a:pt x="3294" y="74960"/>
                    </a:cubicBezTo>
                    <a:lnTo>
                      <a:pt x="3294" y="74422"/>
                    </a:lnTo>
                    <a:cubicBezTo>
                      <a:pt x="3420" y="72458"/>
                      <a:pt x="3674" y="70337"/>
                      <a:pt x="3959" y="68215"/>
                    </a:cubicBezTo>
                    <a:cubicBezTo>
                      <a:pt x="3959" y="67835"/>
                      <a:pt x="4086" y="67296"/>
                      <a:pt x="4086" y="66916"/>
                    </a:cubicBezTo>
                    <a:cubicBezTo>
                      <a:pt x="4339" y="65460"/>
                      <a:pt x="4624" y="64003"/>
                      <a:pt x="4877" y="62546"/>
                    </a:cubicBezTo>
                    <a:cubicBezTo>
                      <a:pt x="5131" y="61501"/>
                      <a:pt x="5257" y="60583"/>
                      <a:pt x="5542" y="59633"/>
                    </a:cubicBezTo>
                    <a:cubicBezTo>
                      <a:pt x="5796" y="58207"/>
                      <a:pt x="6207" y="56624"/>
                      <a:pt x="6587" y="55294"/>
                    </a:cubicBezTo>
                    <a:cubicBezTo>
                      <a:pt x="7252" y="53172"/>
                      <a:pt x="8171" y="51335"/>
                      <a:pt x="8836" y="49213"/>
                    </a:cubicBezTo>
                    <a:cubicBezTo>
                      <a:pt x="10293" y="45001"/>
                      <a:pt x="12541" y="41296"/>
                      <a:pt x="15296" y="37876"/>
                    </a:cubicBezTo>
                    <a:cubicBezTo>
                      <a:pt x="18875" y="33506"/>
                      <a:pt x="22834" y="29547"/>
                      <a:pt x="27584" y="26127"/>
                    </a:cubicBezTo>
                    <a:cubicBezTo>
                      <a:pt x="31796" y="22960"/>
                      <a:pt x="36420" y="20046"/>
                      <a:pt x="41170" y="17291"/>
                    </a:cubicBezTo>
                    <a:cubicBezTo>
                      <a:pt x="44052" y="15581"/>
                      <a:pt x="46839" y="13871"/>
                      <a:pt x="49752" y="12288"/>
                    </a:cubicBezTo>
                    <a:lnTo>
                      <a:pt x="49752" y="1837"/>
                    </a:lnTo>
                    <a:lnTo>
                      <a:pt x="49752" y="0"/>
                    </a:ln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5"/>
              <p:cNvSpPr/>
              <p:nvPr/>
            </p:nvSpPr>
            <p:spPr>
              <a:xfrm>
                <a:off x="518375" y="4463475"/>
                <a:ext cx="3836750" cy="383225"/>
              </a:xfrm>
              <a:custGeom>
                <a:avLst/>
                <a:gdLst/>
                <a:ahLst/>
                <a:cxnLst/>
                <a:rect l="l" t="t" r="r" b="b"/>
                <a:pathLst>
                  <a:path w="153470" h="15329" extrusionOk="0">
                    <a:moveTo>
                      <a:pt x="87217" y="1"/>
                    </a:moveTo>
                    <a:cubicBezTo>
                      <a:pt x="83924" y="128"/>
                      <a:pt x="80630" y="539"/>
                      <a:pt x="77337" y="793"/>
                    </a:cubicBezTo>
                    <a:cubicBezTo>
                      <a:pt x="73758" y="1204"/>
                      <a:pt x="70085" y="1584"/>
                      <a:pt x="66506" y="2123"/>
                    </a:cubicBezTo>
                    <a:cubicBezTo>
                      <a:pt x="64257" y="2376"/>
                      <a:pt x="62167" y="2914"/>
                      <a:pt x="60045" y="3453"/>
                    </a:cubicBezTo>
                    <a:cubicBezTo>
                      <a:pt x="56878" y="3959"/>
                      <a:pt x="53838" y="4625"/>
                      <a:pt x="50671" y="5290"/>
                    </a:cubicBezTo>
                    <a:cubicBezTo>
                      <a:pt x="50006" y="5416"/>
                      <a:pt x="49215" y="5670"/>
                      <a:pt x="48423" y="5955"/>
                    </a:cubicBezTo>
                    <a:cubicBezTo>
                      <a:pt x="45129" y="6620"/>
                      <a:pt x="41836" y="7411"/>
                      <a:pt x="38542" y="8203"/>
                    </a:cubicBezTo>
                    <a:lnTo>
                      <a:pt x="38289" y="8203"/>
                    </a:lnTo>
                    <a:cubicBezTo>
                      <a:pt x="35122" y="8995"/>
                      <a:pt x="31955" y="9787"/>
                      <a:pt x="28788" y="10293"/>
                    </a:cubicBezTo>
                    <a:cubicBezTo>
                      <a:pt x="25083" y="11085"/>
                      <a:pt x="21504" y="12162"/>
                      <a:pt x="17831" y="12542"/>
                    </a:cubicBezTo>
                    <a:cubicBezTo>
                      <a:pt x="16120" y="12953"/>
                      <a:pt x="14537" y="13207"/>
                      <a:pt x="12954" y="13587"/>
                    </a:cubicBezTo>
                    <a:cubicBezTo>
                      <a:pt x="11085" y="13872"/>
                      <a:pt x="9122" y="14125"/>
                      <a:pt x="7253" y="14379"/>
                    </a:cubicBezTo>
                    <a:cubicBezTo>
                      <a:pt x="4878" y="14790"/>
                      <a:pt x="2503" y="15044"/>
                      <a:pt x="1" y="15329"/>
                    </a:cubicBezTo>
                    <a:lnTo>
                      <a:pt x="153469" y="15329"/>
                    </a:lnTo>
                    <a:cubicBezTo>
                      <a:pt x="152424" y="15170"/>
                      <a:pt x="151347" y="14917"/>
                      <a:pt x="150429" y="14664"/>
                    </a:cubicBezTo>
                    <a:cubicBezTo>
                      <a:pt x="147135" y="13872"/>
                      <a:pt x="143968" y="13080"/>
                      <a:pt x="140928" y="12003"/>
                    </a:cubicBezTo>
                    <a:cubicBezTo>
                      <a:pt x="137255" y="10832"/>
                      <a:pt x="133423" y="9502"/>
                      <a:pt x="129844" y="8330"/>
                    </a:cubicBezTo>
                    <a:cubicBezTo>
                      <a:pt x="127596" y="7665"/>
                      <a:pt x="125379" y="6746"/>
                      <a:pt x="123130" y="6081"/>
                    </a:cubicBezTo>
                    <a:cubicBezTo>
                      <a:pt x="118887" y="4625"/>
                      <a:pt x="114675" y="3453"/>
                      <a:pt x="110336" y="2503"/>
                    </a:cubicBezTo>
                    <a:cubicBezTo>
                      <a:pt x="106757" y="1711"/>
                      <a:pt x="103052" y="1078"/>
                      <a:pt x="99378" y="793"/>
                    </a:cubicBezTo>
                    <a:cubicBezTo>
                      <a:pt x="95420" y="286"/>
                      <a:pt x="91334" y="1"/>
                      <a:pt x="87217"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5"/>
              <p:cNvSpPr/>
              <p:nvPr/>
            </p:nvSpPr>
            <p:spPr>
              <a:xfrm>
                <a:off x="6176075" y="1145375"/>
                <a:ext cx="1197900" cy="2803525"/>
              </a:xfrm>
              <a:custGeom>
                <a:avLst/>
                <a:gdLst/>
                <a:ahLst/>
                <a:cxnLst/>
                <a:rect l="l" t="t" r="r" b="b"/>
                <a:pathLst>
                  <a:path w="47916" h="112141" extrusionOk="0">
                    <a:moveTo>
                      <a:pt x="47915" y="1"/>
                    </a:moveTo>
                    <a:cubicBezTo>
                      <a:pt x="45002" y="1584"/>
                      <a:pt x="42215" y="3294"/>
                      <a:pt x="39333" y="5004"/>
                    </a:cubicBezTo>
                    <a:cubicBezTo>
                      <a:pt x="34583" y="7759"/>
                      <a:pt x="29959" y="10673"/>
                      <a:pt x="25747" y="13840"/>
                    </a:cubicBezTo>
                    <a:cubicBezTo>
                      <a:pt x="20997" y="17260"/>
                      <a:pt x="17038" y="21219"/>
                      <a:pt x="13459" y="25589"/>
                    </a:cubicBezTo>
                    <a:cubicBezTo>
                      <a:pt x="10704" y="29009"/>
                      <a:pt x="8456" y="32714"/>
                      <a:pt x="6999" y="36926"/>
                    </a:cubicBezTo>
                    <a:cubicBezTo>
                      <a:pt x="6334" y="39048"/>
                      <a:pt x="5415" y="40885"/>
                      <a:pt x="4750" y="43007"/>
                    </a:cubicBezTo>
                    <a:cubicBezTo>
                      <a:pt x="4370" y="44337"/>
                      <a:pt x="3959" y="45920"/>
                      <a:pt x="3705" y="47346"/>
                    </a:cubicBezTo>
                    <a:cubicBezTo>
                      <a:pt x="3420" y="48296"/>
                      <a:pt x="3294" y="49214"/>
                      <a:pt x="3040" y="50259"/>
                    </a:cubicBezTo>
                    <a:cubicBezTo>
                      <a:pt x="2787" y="51716"/>
                      <a:pt x="2502" y="53173"/>
                      <a:pt x="2249" y="54629"/>
                    </a:cubicBezTo>
                    <a:cubicBezTo>
                      <a:pt x="2249" y="55009"/>
                      <a:pt x="2122" y="55548"/>
                      <a:pt x="2122" y="55928"/>
                    </a:cubicBezTo>
                    <a:cubicBezTo>
                      <a:pt x="1837" y="58050"/>
                      <a:pt x="1583" y="60171"/>
                      <a:pt x="1457" y="62135"/>
                    </a:cubicBezTo>
                    <a:lnTo>
                      <a:pt x="1457" y="62673"/>
                    </a:lnTo>
                    <a:cubicBezTo>
                      <a:pt x="1330" y="65175"/>
                      <a:pt x="1045" y="67550"/>
                      <a:pt x="1045" y="69925"/>
                    </a:cubicBezTo>
                    <a:cubicBezTo>
                      <a:pt x="792" y="73757"/>
                      <a:pt x="792" y="77431"/>
                      <a:pt x="665" y="81263"/>
                    </a:cubicBezTo>
                    <a:cubicBezTo>
                      <a:pt x="665" y="82055"/>
                      <a:pt x="538" y="82973"/>
                      <a:pt x="538" y="83923"/>
                    </a:cubicBezTo>
                    <a:cubicBezTo>
                      <a:pt x="412" y="84715"/>
                      <a:pt x="412" y="85348"/>
                      <a:pt x="412" y="86013"/>
                    </a:cubicBezTo>
                    <a:cubicBezTo>
                      <a:pt x="253" y="88515"/>
                      <a:pt x="253" y="91049"/>
                      <a:pt x="0" y="93424"/>
                    </a:cubicBezTo>
                    <a:cubicBezTo>
                      <a:pt x="253" y="93424"/>
                      <a:pt x="665" y="93265"/>
                      <a:pt x="918" y="93139"/>
                    </a:cubicBezTo>
                    <a:lnTo>
                      <a:pt x="1203" y="93139"/>
                    </a:lnTo>
                    <a:cubicBezTo>
                      <a:pt x="3294" y="92759"/>
                      <a:pt x="5542" y="92474"/>
                      <a:pt x="7664" y="92347"/>
                    </a:cubicBezTo>
                    <a:cubicBezTo>
                      <a:pt x="8171" y="92220"/>
                      <a:pt x="8709" y="92220"/>
                      <a:pt x="9247" y="92220"/>
                    </a:cubicBezTo>
                    <a:cubicBezTo>
                      <a:pt x="10958" y="92220"/>
                      <a:pt x="12541" y="92474"/>
                      <a:pt x="14251" y="92632"/>
                    </a:cubicBezTo>
                    <a:cubicBezTo>
                      <a:pt x="14916" y="92759"/>
                      <a:pt x="15708" y="93012"/>
                      <a:pt x="16373" y="93139"/>
                    </a:cubicBezTo>
                    <a:cubicBezTo>
                      <a:pt x="17545" y="93550"/>
                      <a:pt x="18748" y="93930"/>
                      <a:pt x="19793" y="94469"/>
                    </a:cubicBezTo>
                    <a:cubicBezTo>
                      <a:pt x="20332" y="94722"/>
                      <a:pt x="20838" y="94849"/>
                      <a:pt x="21377" y="95261"/>
                    </a:cubicBezTo>
                    <a:lnTo>
                      <a:pt x="21503" y="95261"/>
                    </a:lnTo>
                    <a:cubicBezTo>
                      <a:pt x="21630" y="95387"/>
                      <a:pt x="21788" y="95514"/>
                      <a:pt x="21915" y="95641"/>
                    </a:cubicBezTo>
                    <a:cubicBezTo>
                      <a:pt x="23213" y="96432"/>
                      <a:pt x="24417" y="97382"/>
                      <a:pt x="25462" y="98427"/>
                    </a:cubicBezTo>
                    <a:cubicBezTo>
                      <a:pt x="27457" y="100264"/>
                      <a:pt x="29547" y="102259"/>
                      <a:pt x="31796" y="104096"/>
                    </a:cubicBezTo>
                    <a:cubicBezTo>
                      <a:pt x="32999" y="105141"/>
                      <a:pt x="34298" y="106218"/>
                      <a:pt x="35754" y="107136"/>
                    </a:cubicBezTo>
                    <a:cubicBezTo>
                      <a:pt x="35881" y="107136"/>
                      <a:pt x="36039" y="107263"/>
                      <a:pt x="36039" y="107263"/>
                    </a:cubicBezTo>
                    <a:cubicBezTo>
                      <a:pt x="36293" y="107390"/>
                      <a:pt x="36419" y="107516"/>
                      <a:pt x="36673" y="107675"/>
                    </a:cubicBezTo>
                    <a:lnTo>
                      <a:pt x="37338" y="108055"/>
                    </a:lnTo>
                    <a:cubicBezTo>
                      <a:pt x="37750" y="108308"/>
                      <a:pt x="38130" y="108593"/>
                      <a:pt x="38541" y="108720"/>
                    </a:cubicBezTo>
                    <a:lnTo>
                      <a:pt x="40916" y="109892"/>
                    </a:lnTo>
                    <a:cubicBezTo>
                      <a:pt x="41296" y="110177"/>
                      <a:pt x="41835" y="110303"/>
                      <a:pt x="42215" y="110557"/>
                    </a:cubicBezTo>
                    <a:cubicBezTo>
                      <a:pt x="42373" y="110683"/>
                      <a:pt x="42627" y="110683"/>
                      <a:pt x="42753" y="110842"/>
                    </a:cubicBezTo>
                    <a:cubicBezTo>
                      <a:pt x="43292" y="111095"/>
                      <a:pt x="43672" y="111222"/>
                      <a:pt x="44210" y="111475"/>
                    </a:cubicBezTo>
                    <a:cubicBezTo>
                      <a:pt x="44337" y="111475"/>
                      <a:pt x="46047" y="111887"/>
                      <a:pt x="47915" y="112140"/>
                    </a:cubicBezTo>
                    <a:lnTo>
                      <a:pt x="47915" y="1711"/>
                    </a:lnTo>
                    <a:lnTo>
                      <a:pt x="47915" y="1"/>
                    </a:ln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5"/>
              <p:cNvSpPr/>
              <p:nvPr/>
            </p:nvSpPr>
            <p:spPr>
              <a:xfrm>
                <a:off x="5084275" y="4803125"/>
                <a:ext cx="141750" cy="43575"/>
              </a:xfrm>
              <a:custGeom>
                <a:avLst/>
                <a:gdLst/>
                <a:ahLst/>
                <a:cxnLst/>
                <a:rect l="l" t="t" r="r" b="b"/>
                <a:pathLst>
                  <a:path w="5670" h="1743" extrusionOk="0">
                    <a:moveTo>
                      <a:pt x="5669" y="1"/>
                    </a:moveTo>
                    <a:cubicBezTo>
                      <a:pt x="4339" y="412"/>
                      <a:pt x="3041" y="793"/>
                      <a:pt x="1837" y="1204"/>
                    </a:cubicBezTo>
                    <a:cubicBezTo>
                      <a:pt x="1584" y="1204"/>
                      <a:pt x="1330" y="1331"/>
                      <a:pt x="1172" y="1331"/>
                    </a:cubicBezTo>
                    <a:cubicBezTo>
                      <a:pt x="792" y="1458"/>
                      <a:pt x="380" y="1584"/>
                      <a:pt x="0" y="1743"/>
                    </a:cubicBezTo>
                    <a:lnTo>
                      <a:pt x="2376" y="1743"/>
                    </a:lnTo>
                    <a:cubicBezTo>
                      <a:pt x="4086" y="793"/>
                      <a:pt x="5669" y="1"/>
                      <a:pt x="5669"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9" name="Google Shape;429;p25"/>
            <p:cNvGrpSpPr/>
            <p:nvPr/>
          </p:nvGrpSpPr>
          <p:grpSpPr>
            <a:xfrm rot="10800000">
              <a:off x="60" y="235"/>
              <a:ext cx="1673546" cy="1046343"/>
              <a:chOff x="7534005" y="4136923"/>
              <a:chExt cx="1609953" cy="1006486"/>
            </a:xfrm>
          </p:grpSpPr>
          <p:sp>
            <p:nvSpPr>
              <p:cNvPr id="430" name="Google Shape;430;p25"/>
              <p:cNvSpPr/>
              <p:nvPr/>
            </p:nvSpPr>
            <p:spPr>
              <a:xfrm rot="10800000">
                <a:off x="7534005" y="4136923"/>
                <a:ext cx="1609953" cy="1006486"/>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85725" dist="19050" dir="60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5"/>
              <p:cNvSpPr/>
              <p:nvPr/>
            </p:nvSpPr>
            <p:spPr>
              <a:xfrm rot="10800000">
                <a:off x="7913353" y="4627980"/>
                <a:ext cx="1230606" cy="51543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85725" dist="19050" dir="60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2">
  <p:cSld name="BLANK_1_2">
    <p:spTree>
      <p:nvGrpSpPr>
        <p:cNvPr id="1" name="Shape 432"/>
        <p:cNvGrpSpPr/>
        <p:nvPr/>
      </p:nvGrpSpPr>
      <p:grpSpPr>
        <a:xfrm>
          <a:off x="0" y="0"/>
          <a:ext cx="0" cy="0"/>
          <a:chOff x="0" y="0"/>
          <a:chExt cx="0" cy="0"/>
        </a:xfrm>
      </p:grpSpPr>
      <p:sp>
        <p:nvSpPr>
          <p:cNvPr id="433" name="Google Shape;433;p26"/>
          <p:cNvSpPr txBox="1">
            <a:spLocks noGrp="1"/>
          </p:cNvSpPr>
          <p:nvPr>
            <p:ph type="ctrTitle"/>
          </p:nvPr>
        </p:nvSpPr>
        <p:spPr>
          <a:xfrm>
            <a:off x="2642990" y="745240"/>
            <a:ext cx="3858900" cy="20322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Clr>
                <a:srgbClr val="FFFFFF"/>
              </a:buClr>
              <a:buSzPts val="5200"/>
              <a:buNone/>
              <a:defRPr sz="5200">
                <a:solidFill>
                  <a:srgbClr val="FFFFFF"/>
                </a:solidFill>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434" name="Google Shape;434;p26"/>
          <p:cNvSpPr txBox="1">
            <a:spLocks noGrp="1"/>
          </p:cNvSpPr>
          <p:nvPr>
            <p:ph type="subTitle" idx="1"/>
          </p:nvPr>
        </p:nvSpPr>
        <p:spPr>
          <a:xfrm>
            <a:off x="3118940" y="3477091"/>
            <a:ext cx="2907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2000"/>
              <a:buNone/>
              <a:defRPr sz="2000">
                <a:solidFill>
                  <a:srgbClr val="FFFFFF"/>
                </a:solidFill>
              </a:defRPr>
            </a:lvl1pPr>
            <a:lvl2pPr lvl="1" algn="ctr" rtl="0">
              <a:lnSpc>
                <a:spcPct val="100000"/>
              </a:lnSpc>
              <a:spcBef>
                <a:spcPts val="0"/>
              </a:spcBef>
              <a:spcAft>
                <a:spcPts val="0"/>
              </a:spcAft>
              <a:buClr>
                <a:srgbClr val="FFFFFF"/>
              </a:buClr>
              <a:buSzPts val="2000"/>
              <a:buNone/>
              <a:defRPr sz="2000">
                <a:solidFill>
                  <a:srgbClr val="FFFFFF"/>
                </a:solidFill>
              </a:defRPr>
            </a:lvl2pPr>
            <a:lvl3pPr lvl="2" algn="ctr" rtl="0">
              <a:lnSpc>
                <a:spcPct val="100000"/>
              </a:lnSpc>
              <a:spcBef>
                <a:spcPts val="0"/>
              </a:spcBef>
              <a:spcAft>
                <a:spcPts val="0"/>
              </a:spcAft>
              <a:buClr>
                <a:srgbClr val="FFFFFF"/>
              </a:buClr>
              <a:buSzPts val="2000"/>
              <a:buNone/>
              <a:defRPr sz="2000">
                <a:solidFill>
                  <a:srgbClr val="FFFFFF"/>
                </a:solidFill>
              </a:defRPr>
            </a:lvl3pPr>
            <a:lvl4pPr lvl="3" algn="ctr" rtl="0">
              <a:lnSpc>
                <a:spcPct val="100000"/>
              </a:lnSpc>
              <a:spcBef>
                <a:spcPts val="0"/>
              </a:spcBef>
              <a:spcAft>
                <a:spcPts val="0"/>
              </a:spcAft>
              <a:buClr>
                <a:srgbClr val="FFFFFF"/>
              </a:buClr>
              <a:buSzPts val="2000"/>
              <a:buNone/>
              <a:defRPr sz="2000">
                <a:solidFill>
                  <a:srgbClr val="FFFFFF"/>
                </a:solidFill>
              </a:defRPr>
            </a:lvl4pPr>
            <a:lvl5pPr lvl="4" algn="ctr" rtl="0">
              <a:lnSpc>
                <a:spcPct val="100000"/>
              </a:lnSpc>
              <a:spcBef>
                <a:spcPts val="0"/>
              </a:spcBef>
              <a:spcAft>
                <a:spcPts val="0"/>
              </a:spcAft>
              <a:buClr>
                <a:srgbClr val="FFFFFF"/>
              </a:buClr>
              <a:buSzPts val="2000"/>
              <a:buNone/>
              <a:defRPr sz="2000">
                <a:solidFill>
                  <a:srgbClr val="FFFFFF"/>
                </a:solidFill>
              </a:defRPr>
            </a:lvl5pPr>
            <a:lvl6pPr lvl="5" algn="ctr" rtl="0">
              <a:lnSpc>
                <a:spcPct val="100000"/>
              </a:lnSpc>
              <a:spcBef>
                <a:spcPts val="0"/>
              </a:spcBef>
              <a:spcAft>
                <a:spcPts val="0"/>
              </a:spcAft>
              <a:buClr>
                <a:srgbClr val="FFFFFF"/>
              </a:buClr>
              <a:buSzPts val="2000"/>
              <a:buNone/>
              <a:defRPr sz="2000">
                <a:solidFill>
                  <a:srgbClr val="FFFFFF"/>
                </a:solidFill>
              </a:defRPr>
            </a:lvl6pPr>
            <a:lvl7pPr lvl="6" algn="ctr" rtl="0">
              <a:lnSpc>
                <a:spcPct val="100000"/>
              </a:lnSpc>
              <a:spcBef>
                <a:spcPts val="0"/>
              </a:spcBef>
              <a:spcAft>
                <a:spcPts val="0"/>
              </a:spcAft>
              <a:buClr>
                <a:srgbClr val="FFFFFF"/>
              </a:buClr>
              <a:buSzPts val="2000"/>
              <a:buNone/>
              <a:defRPr sz="2000">
                <a:solidFill>
                  <a:srgbClr val="FFFFFF"/>
                </a:solidFill>
              </a:defRPr>
            </a:lvl7pPr>
            <a:lvl8pPr lvl="7" algn="ctr" rtl="0">
              <a:lnSpc>
                <a:spcPct val="100000"/>
              </a:lnSpc>
              <a:spcBef>
                <a:spcPts val="0"/>
              </a:spcBef>
              <a:spcAft>
                <a:spcPts val="0"/>
              </a:spcAft>
              <a:buClr>
                <a:srgbClr val="FFFFFF"/>
              </a:buClr>
              <a:buSzPts val="2000"/>
              <a:buNone/>
              <a:defRPr sz="2000">
                <a:solidFill>
                  <a:srgbClr val="FFFFFF"/>
                </a:solidFill>
              </a:defRPr>
            </a:lvl8pPr>
            <a:lvl9pPr lvl="8" algn="ctr" rtl="0">
              <a:lnSpc>
                <a:spcPct val="100000"/>
              </a:lnSpc>
              <a:spcBef>
                <a:spcPts val="0"/>
              </a:spcBef>
              <a:spcAft>
                <a:spcPts val="0"/>
              </a:spcAft>
              <a:buClr>
                <a:srgbClr val="FFFFFF"/>
              </a:buClr>
              <a:buSzPts val="2000"/>
              <a:buNone/>
              <a:defRPr sz="2000">
                <a:solidFill>
                  <a:srgbClr val="FFFFFF"/>
                </a:solidFill>
              </a:defRPr>
            </a:lvl9pPr>
          </a:lstStyle>
          <a:p>
            <a:endParaRPr/>
          </a:p>
        </p:txBody>
      </p:sp>
      <p:grpSp>
        <p:nvGrpSpPr>
          <p:cNvPr id="435" name="Google Shape;435;p26"/>
          <p:cNvGrpSpPr/>
          <p:nvPr/>
        </p:nvGrpSpPr>
        <p:grpSpPr>
          <a:xfrm>
            <a:off x="-74281" y="-452691"/>
            <a:ext cx="9294225" cy="6195474"/>
            <a:chOff x="-74281" y="-452691"/>
            <a:chExt cx="9294225" cy="6195474"/>
          </a:xfrm>
        </p:grpSpPr>
        <p:sp>
          <p:nvSpPr>
            <p:cNvPr id="436" name="Google Shape;436;p26"/>
            <p:cNvSpPr/>
            <p:nvPr/>
          </p:nvSpPr>
          <p:spPr>
            <a:xfrm>
              <a:off x="-74281" y="-452691"/>
              <a:ext cx="9294225" cy="6195474"/>
            </a:xfrm>
            <a:custGeom>
              <a:avLst/>
              <a:gdLst/>
              <a:ahLst/>
              <a:cxnLst/>
              <a:rect l="l" t="t" r="r" b="b"/>
              <a:pathLst>
                <a:path w="284401" h="189580" extrusionOk="0">
                  <a:moveTo>
                    <a:pt x="1" y="1"/>
                  </a:moveTo>
                  <a:lnTo>
                    <a:pt x="1" y="189579"/>
                  </a:lnTo>
                  <a:lnTo>
                    <a:pt x="284401" y="189579"/>
                  </a:lnTo>
                  <a:lnTo>
                    <a:pt x="284401" y="1"/>
                  </a:ln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6"/>
            <p:cNvSpPr/>
            <p:nvPr/>
          </p:nvSpPr>
          <p:spPr>
            <a:xfrm>
              <a:off x="217126" y="107215"/>
              <a:ext cx="9002817" cy="5635568"/>
            </a:xfrm>
            <a:custGeom>
              <a:avLst/>
              <a:gdLst/>
              <a:ahLst/>
              <a:cxnLst/>
              <a:rect l="l" t="t" r="r" b="b"/>
              <a:pathLst>
                <a:path w="275484" h="172447" extrusionOk="0">
                  <a:moveTo>
                    <a:pt x="275484" y="20020"/>
                  </a:moveTo>
                  <a:cubicBezTo>
                    <a:pt x="274595" y="19948"/>
                    <a:pt x="273707" y="19869"/>
                    <a:pt x="272855" y="19762"/>
                  </a:cubicBezTo>
                  <a:cubicBezTo>
                    <a:pt x="271194" y="19575"/>
                    <a:pt x="269524" y="19389"/>
                    <a:pt x="267828" y="19389"/>
                  </a:cubicBezTo>
                  <a:cubicBezTo>
                    <a:pt x="266344" y="19389"/>
                    <a:pt x="264861" y="19167"/>
                    <a:pt x="263387" y="19167"/>
                  </a:cubicBezTo>
                  <a:cubicBezTo>
                    <a:pt x="261459" y="19131"/>
                    <a:pt x="259497" y="19131"/>
                    <a:pt x="257569" y="19202"/>
                  </a:cubicBezTo>
                  <a:cubicBezTo>
                    <a:pt x="256281" y="19202"/>
                    <a:pt x="254985" y="19389"/>
                    <a:pt x="253688" y="19389"/>
                  </a:cubicBezTo>
                  <a:cubicBezTo>
                    <a:pt x="251396" y="19353"/>
                    <a:pt x="249176" y="19646"/>
                    <a:pt x="246911" y="19904"/>
                  </a:cubicBezTo>
                  <a:cubicBezTo>
                    <a:pt x="244584" y="20171"/>
                    <a:pt x="242248" y="20393"/>
                    <a:pt x="239921" y="20650"/>
                  </a:cubicBezTo>
                  <a:cubicBezTo>
                    <a:pt x="239326" y="20721"/>
                    <a:pt x="238740" y="20837"/>
                    <a:pt x="238145" y="20943"/>
                  </a:cubicBezTo>
                  <a:cubicBezTo>
                    <a:pt x="235365" y="21352"/>
                    <a:pt x="232558" y="21796"/>
                    <a:pt x="229743" y="22204"/>
                  </a:cubicBezTo>
                  <a:cubicBezTo>
                    <a:pt x="227451" y="22569"/>
                    <a:pt x="225195" y="22906"/>
                    <a:pt x="222895" y="23279"/>
                  </a:cubicBezTo>
                  <a:cubicBezTo>
                    <a:pt x="221119" y="23537"/>
                    <a:pt x="219378" y="23865"/>
                    <a:pt x="217602" y="24087"/>
                  </a:cubicBezTo>
                  <a:cubicBezTo>
                    <a:pt x="214831" y="24460"/>
                    <a:pt x="212051" y="24940"/>
                    <a:pt x="209280" y="25091"/>
                  </a:cubicBezTo>
                  <a:cubicBezTo>
                    <a:pt x="208098" y="25126"/>
                    <a:pt x="206944" y="25313"/>
                    <a:pt x="205798" y="25384"/>
                  </a:cubicBezTo>
                  <a:cubicBezTo>
                    <a:pt x="204022" y="25500"/>
                    <a:pt x="202245" y="25606"/>
                    <a:pt x="200469" y="25642"/>
                  </a:cubicBezTo>
                  <a:cubicBezTo>
                    <a:pt x="199066" y="25722"/>
                    <a:pt x="197698" y="25642"/>
                    <a:pt x="196330" y="25677"/>
                  </a:cubicBezTo>
                  <a:cubicBezTo>
                    <a:pt x="193772" y="25722"/>
                    <a:pt x="191259" y="25384"/>
                    <a:pt x="188736" y="25162"/>
                  </a:cubicBezTo>
                  <a:cubicBezTo>
                    <a:pt x="185743" y="24940"/>
                    <a:pt x="182821" y="24345"/>
                    <a:pt x="179855" y="23759"/>
                  </a:cubicBezTo>
                  <a:cubicBezTo>
                    <a:pt x="177936" y="23350"/>
                    <a:pt x="176009" y="22755"/>
                    <a:pt x="174126" y="22240"/>
                  </a:cubicBezTo>
                  <a:lnTo>
                    <a:pt x="170795" y="21236"/>
                  </a:lnTo>
                  <a:cubicBezTo>
                    <a:pt x="170014" y="20979"/>
                    <a:pt x="169276" y="20721"/>
                    <a:pt x="168495" y="20464"/>
                  </a:cubicBezTo>
                  <a:cubicBezTo>
                    <a:pt x="165724" y="19460"/>
                    <a:pt x="162944" y="18465"/>
                    <a:pt x="160208" y="17462"/>
                  </a:cubicBezTo>
                  <a:cubicBezTo>
                    <a:pt x="157766" y="16573"/>
                    <a:pt x="155359" y="15650"/>
                    <a:pt x="152952" y="14797"/>
                  </a:cubicBezTo>
                  <a:cubicBezTo>
                    <a:pt x="150767" y="14060"/>
                    <a:pt x="148627" y="13358"/>
                    <a:pt x="146406" y="12799"/>
                  </a:cubicBezTo>
                  <a:cubicBezTo>
                    <a:pt x="142925" y="11911"/>
                    <a:pt x="139407" y="11173"/>
                    <a:pt x="135819" y="10916"/>
                  </a:cubicBezTo>
                  <a:cubicBezTo>
                    <a:pt x="133634" y="10729"/>
                    <a:pt x="131414" y="10729"/>
                    <a:pt x="129194" y="11022"/>
                  </a:cubicBezTo>
                  <a:cubicBezTo>
                    <a:pt x="127160" y="11289"/>
                    <a:pt x="125126" y="11617"/>
                    <a:pt x="123163" y="12177"/>
                  </a:cubicBezTo>
                  <a:cubicBezTo>
                    <a:pt x="119983" y="13065"/>
                    <a:pt x="116946" y="14246"/>
                    <a:pt x="114281" y="16129"/>
                  </a:cubicBezTo>
                  <a:cubicBezTo>
                    <a:pt x="112878" y="17133"/>
                    <a:pt x="111466" y="18128"/>
                    <a:pt x="110213" y="19282"/>
                  </a:cubicBezTo>
                  <a:cubicBezTo>
                    <a:pt x="108508" y="20872"/>
                    <a:pt x="107025" y="22684"/>
                    <a:pt x="105737" y="24567"/>
                  </a:cubicBezTo>
                  <a:cubicBezTo>
                    <a:pt x="104289" y="26681"/>
                    <a:pt x="103144" y="28866"/>
                    <a:pt x="102184" y="31193"/>
                  </a:cubicBezTo>
                  <a:cubicBezTo>
                    <a:pt x="101296" y="33342"/>
                    <a:pt x="100550" y="35562"/>
                    <a:pt x="99999" y="37818"/>
                  </a:cubicBezTo>
                  <a:cubicBezTo>
                    <a:pt x="99777" y="38742"/>
                    <a:pt x="99555" y="39710"/>
                    <a:pt x="99298" y="40634"/>
                  </a:cubicBezTo>
                  <a:cubicBezTo>
                    <a:pt x="98410" y="43707"/>
                    <a:pt x="97966" y="46887"/>
                    <a:pt x="97406" y="50031"/>
                  </a:cubicBezTo>
                  <a:cubicBezTo>
                    <a:pt x="96891" y="52731"/>
                    <a:pt x="96518" y="55475"/>
                    <a:pt x="96074" y="58175"/>
                  </a:cubicBezTo>
                  <a:cubicBezTo>
                    <a:pt x="95594" y="61097"/>
                    <a:pt x="95150" y="64055"/>
                    <a:pt x="94591" y="66977"/>
                  </a:cubicBezTo>
                  <a:cubicBezTo>
                    <a:pt x="94111" y="69464"/>
                    <a:pt x="93525" y="71906"/>
                    <a:pt x="92894" y="74304"/>
                  </a:cubicBezTo>
                  <a:cubicBezTo>
                    <a:pt x="92299" y="76489"/>
                    <a:pt x="91597" y="78674"/>
                    <a:pt x="90816" y="80823"/>
                  </a:cubicBezTo>
                  <a:cubicBezTo>
                    <a:pt x="89528" y="84261"/>
                    <a:pt x="87823" y="87591"/>
                    <a:pt x="85416" y="90513"/>
                  </a:cubicBezTo>
                  <a:cubicBezTo>
                    <a:pt x="84119" y="92067"/>
                    <a:pt x="82565" y="93444"/>
                    <a:pt x="81090" y="94847"/>
                  </a:cubicBezTo>
                  <a:cubicBezTo>
                    <a:pt x="78977" y="96775"/>
                    <a:pt x="76534" y="98285"/>
                    <a:pt x="73985" y="99661"/>
                  </a:cubicBezTo>
                  <a:cubicBezTo>
                    <a:pt x="72466" y="100470"/>
                    <a:pt x="70912" y="101216"/>
                    <a:pt x="69322" y="101953"/>
                  </a:cubicBezTo>
                  <a:cubicBezTo>
                    <a:pt x="67208" y="102948"/>
                    <a:pt x="65103" y="103916"/>
                    <a:pt x="62990" y="104839"/>
                  </a:cubicBezTo>
                  <a:cubicBezTo>
                    <a:pt x="60103" y="106101"/>
                    <a:pt x="57181" y="107317"/>
                    <a:pt x="54294" y="108578"/>
                  </a:cubicBezTo>
                  <a:cubicBezTo>
                    <a:pt x="51186" y="109911"/>
                    <a:pt x="48148" y="111385"/>
                    <a:pt x="45191" y="112984"/>
                  </a:cubicBezTo>
                  <a:cubicBezTo>
                    <a:pt x="41967" y="114680"/>
                    <a:pt x="38902" y="116643"/>
                    <a:pt x="35971" y="118757"/>
                  </a:cubicBezTo>
                  <a:cubicBezTo>
                    <a:pt x="34790" y="119601"/>
                    <a:pt x="33716" y="120569"/>
                    <a:pt x="32570" y="121492"/>
                  </a:cubicBezTo>
                  <a:cubicBezTo>
                    <a:pt x="29941" y="123677"/>
                    <a:pt x="27756" y="126262"/>
                    <a:pt x="25722" y="128971"/>
                  </a:cubicBezTo>
                  <a:cubicBezTo>
                    <a:pt x="23653" y="131671"/>
                    <a:pt x="21947" y="134557"/>
                    <a:pt x="20473" y="137586"/>
                  </a:cubicBezTo>
                  <a:cubicBezTo>
                    <a:pt x="19061" y="140517"/>
                    <a:pt x="17844" y="143510"/>
                    <a:pt x="16769" y="146548"/>
                  </a:cubicBezTo>
                  <a:cubicBezTo>
                    <a:pt x="15952" y="148768"/>
                    <a:pt x="15251" y="151024"/>
                    <a:pt x="14549" y="153244"/>
                  </a:cubicBezTo>
                  <a:cubicBezTo>
                    <a:pt x="13954" y="155021"/>
                    <a:pt x="13403" y="156761"/>
                    <a:pt x="12844" y="158538"/>
                  </a:cubicBezTo>
                  <a:cubicBezTo>
                    <a:pt x="12293" y="160385"/>
                    <a:pt x="11733" y="162312"/>
                    <a:pt x="11147" y="164160"/>
                  </a:cubicBezTo>
                  <a:cubicBezTo>
                    <a:pt x="10623" y="165901"/>
                    <a:pt x="10073" y="167606"/>
                    <a:pt x="9549" y="169302"/>
                  </a:cubicBezTo>
                  <a:cubicBezTo>
                    <a:pt x="9220" y="170341"/>
                    <a:pt x="8927" y="171416"/>
                    <a:pt x="8589" y="172446"/>
                  </a:cubicBezTo>
                  <a:lnTo>
                    <a:pt x="1" y="172446"/>
                  </a:lnTo>
                  <a:cubicBezTo>
                    <a:pt x="303" y="171780"/>
                    <a:pt x="560" y="171114"/>
                    <a:pt x="818" y="170492"/>
                  </a:cubicBezTo>
                  <a:cubicBezTo>
                    <a:pt x="1333" y="169302"/>
                    <a:pt x="1857" y="168157"/>
                    <a:pt x="2337" y="167011"/>
                  </a:cubicBezTo>
                  <a:cubicBezTo>
                    <a:pt x="2887" y="165528"/>
                    <a:pt x="3482" y="164053"/>
                    <a:pt x="3997" y="162535"/>
                  </a:cubicBezTo>
                  <a:cubicBezTo>
                    <a:pt x="4850" y="160092"/>
                    <a:pt x="5703" y="157650"/>
                    <a:pt x="6520" y="155207"/>
                  </a:cubicBezTo>
                  <a:cubicBezTo>
                    <a:pt x="7035" y="153617"/>
                    <a:pt x="7515" y="151983"/>
                    <a:pt x="8039" y="150393"/>
                  </a:cubicBezTo>
                  <a:cubicBezTo>
                    <a:pt x="8740" y="148137"/>
                    <a:pt x="9477" y="145881"/>
                    <a:pt x="10215" y="143661"/>
                  </a:cubicBezTo>
                  <a:cubicBezTo>
                    <a:pt x="10588" y="142551"/>
                    <a:pt x="10925" y="141441"/>
                    <a:pt x="11325" y="140330"/>
                  </a:cubicBezTo>
                  <a:cubicBezTo>
                    <a:pt x="11769" y="139140"/>
                    <a:pt x="12213" y="137959"/>
                    <a:pt x="12702" y="136813"/>
                  </a:cubicBezTo>
                  <a:cubicBezTo>
                    <a:pt x="13847" y="134078"/>
                    <a:pt x="15029" y="131369"/>
                    <a:pt x="16547" y="128820"/>
                  </a:cubicBezTo>
                  <a:cubicBezTo>
                    <a:pt x="18031" y="126262"/>
                    <a:pt x="19656" y="123864"/>
                    <a:pt x="21583" y="121599"/>
                  </a:cubicBezTo>
                  <a:cubicBezTo>
                    <a:pt x="23093" y="119867"/>
                    <a:pt x="24763" y="118233"/>
                    <a:pt x="26575" y="116714"/>
                  </a:cubicBezTo>
                  <a:cubicBezTo>
                    <a:pt x="28538" y="115089"/>
                    <a:pt x="30607" y="113570"/>
                    <a:pt x="32756" y="112167"/>
                  </a:cubicBezTo>
                  <a:cubicBezTo>
                    <a:pt x="35350" y="110497"/>
                    <a:pt x="38050" y="108987"/>
                    <a:pt x="40821" y="107610"/>
                  </a:cubicBezTo>
                  <a:cubicBezTo>
                    <a:pt x="43228" y="106394"/>
                    <a:pt x="45635" y="105212"/>
                    <a:pt x="48077" y="104022"/>
                  </a:cubicBezTo>
                  <a:cubicBezTo>
                    <a:pt x="50520" y="102876"/>
                    <a:pt x="52962" y="101802"/>
                    <a:pt x="55405" y="100621"/>
                  </a:cubicBezTo>
                  <a:cubicBezTo>
                    <a:pt x="59064" y="98880"/>
                    <a:pt x="62696" y="97103"/>
                    <a:pt x="66169" y="95034"/>
                  </a:cubicBezTo>
                  <a:cubicBezTo>
                    <a:pt x="69837" y="92849"/>
                    <a:pt x="73097" y="90220"/>
                    <a:pt x="76019" y="87227"/>
                  </a:cubicBezTo>
                  <a:cubicBezTo>
                    <a:pt x="78310" y="84856"/>
                    <a:pt x="80273" y="82227"/>
                    <a:pt x="81641" y="79269"/>
                  </a:cubicBezTo>
                  <a:cubicBezTo>
                    <a:pt x="82307" y="77821"/>
                    <a:pt x="83089" y="76418"/>
                    <a:pt x="83710" y="74935"/>
                  </a:cubicBezTo>
                  <a:cubicBezTo>
                    <a:pt x="84155" y="73905"/>
                    <a:pt x="84492" y="72830"/>
                    <a:pt x="84865" y="71755"/>
                  </a:cubicBezTo>
                  <a:cubicBezTo>
                    <a:pt x="85087" y="71089"/>
                    <a:pt x="85345" y="70423"/>
                    <a:pt x="85531" y="69721"/>
                  </a:cubicBezTo>
                  <a:cubicBezTo>
                    <a:pt x="85931" y="68353"/>
                    <a:pt x="86339" y="66977"/>
                    <a:pt x="86641" y="65574"/>
                  </a:cubicBezTo>
                  <a:cubicBezTo>
                    <a:pt x="87006" y="64055"/>
                    <a:pt x="87263" y="62500"/>
                    <a:pt x="87565" y="60946"/>
                  </a:cubicBezTo>
                  <a:cubicBezTo>
                    <a:pt x="87601" y="60840"/>
                    <a:pt x="87601" y="60724"/>
                    <a:pt x="87601" y="60618"/>
                  </a:cubicBezTo>
                  <a:cubicBezTo>
                    <a:pt x="87894" y="58806"/>
                    <a:pt x="88231" y="57029"/>
                    <a:pt x="88489" y="55209"/>
                  </a:cubicBezTo>
                  <a:cubicBezTo>
                    <a:pt x="88862" y="52438"/>
                    <a:pt x="89190" y="49702"/>
                    <a:pt x="89528" y="46922"/>
                  </a:cubicBezTo>
                  <a:cubicBezTo>
                    <a:pt x="89635" y="46291"/>
                    <a:pt x="89750" y="45625"/>
                    <a:pt x="89821" y="44959"/>
                  </a:cubicBezTo>
                  <a:cubicBezTo>
                    <a:pt x="90194" y="42552"/>
                    <a:pt x="90452" y="40154"/>
                    <a:pt x="90896" y="37783"/>
                  </a:cubicBezTo>
                  <a:cubicBezTo>
                    <a:pt x="91340" y="35340"/>
                    <a:pt x="91926" y="32933"/>
                    <a:pt x="92521" y="30527"/>
                  </a:cubicBezTo>
                  <a:cubicBezTo>
                    <a:pt x="92965" y="28830"/>
                    <a:pt x="93480" y="27089"/>
                    <a:pt x="94111" y="25420"/>
                  </a:cubicBezTo>
                  <a:cubicBezTo>
                    <a:pt x="94777" y="23679"/>
                    <a:pt x="95594" y="22018"/>
                    <a:pt x="96447" y="20393"/>
                  </a:cubicBezTo>
                  <a:cubicBezTo>
                    <a:pt x="96926" y="19353"/>
                    <a:pt x="97557" y="18394"/>
                    <a:pt x="98223" y="17462"/>
                  </a:cubicBezTo>
                  <a:cubicBezTo>
                    <a:pt x="99369" y="15765"/>
                    <a:pt x="100701" y="14211"/>
                    <a:pt x="102069" y="12657"/>
                  </a:cubicBezTo>
                  <a:cubicBezTo>
                    <a:pt x="104138" y="10401"/>
                    <a:pt x="106581" y="8544"/>
                    <a:pt x="109174" y="6919"/>
                  </a:cubicBezTo>
                  <a:cubicBezTo>
                    <a:pt x="111510" y="5436"/>
                    <a:pt x="113988" y="4139"/>
                    <a:pt x="116653" y="3295"/>
                  </a:cubicBezTo>
                  <a:cubicBezTo>
                    <a:pt x="118278" y="2736"/>
                    <a:pt x="119903" y="2185"/>
                    <a:pt x="121573" y="1741"/>
                  </a:cubicBezTo>
                  <a:cubicBezTo>
                    <a:pt x="122976" y="1368"/>
                    <a:pt x="124424" y="1146"/>
                    <a:pt x="125827" y="888"/>
                  </a:cubicBezTo>
                  <a:cubicBezTo>
                    <a:pt x="126014" y="853"/>
                    <a:pt x="126165" y="853"/>
                    <a:pt x="126307" y="809"/>
                  </a:cubicBezTo>
                  <a:cubicBezTo>
                    <a:pt x="129824" y="0"/>
                    <a:pt x="133377" y="329"/>
                    <a:pt x="136894" y="293"/>
                  </a:cubicBezTo>
                  <a:cubicBezTo>
                    <a:pt x="137338" y="293"/>
                    <a:pt x="137747" y="364"/>
                    <a:pt x="138191" y="444"/>
                  </a:cubicBezTo>
                  <a:cubicBezTo>
                    <a:pt x="140669" y="809"/>
                    <a:pt x="143147" y="1110"/>
                    <a:pt x="145554" y="1812"/>
                  </a:cubicBezTo>
                  <a:cubicBezTo>
                    <a:pt x="147401" y="2327"/>
                    <a:pt x="149257" y="2771"/>
                    <a:pt x="151069" y="3402"/>
                  </a:cubicBezTo>
                  <a:cubicBezTo>
                    <a:pt x="153361" y="4219"/>
                    <a:pt x="155616" y="5107"/>
                    <a:pt x="157872" y="6066"/>
                  </a:cubicBezTo>
                  <a:cubicBezTo>
                    <a:pt x="160537" y="7177"/>
                    <a:pt x="163201" y="8402"/>
                    <a:pt x="165866" y="9584"/>
                  </a:cubicBezTo>
                  <a:cubicBezTo>
                    <a:pt x="167465" y="10285"/>
                    <a:pt x="169054" y="11067"/>
                    <a:pt x="170680" y="11768"/>
                  </a:cubicBezTo>
                  <a:cubicBezTo>
                    <a:pt x="173682" y="13065"/>
                    <a:pt x="176710" y="14246"/>
                    <a:pt x="179819" y="15286"/>
                  </a:cubicBezTo>
                  <a:cubicBezTo>
                    <a:pt x="182448" y="16129"/>
                    <a:pt x="185113" y="16875"/>
                    <a:pt x="187848" y="17426"/>
                  </a:cubicBezTo>
                  <a:cubicBezTo>
                    <a:pt x="190779" y="18057"/>
                    <a:pt x="193772" y="18501"/>
                    <a:pt x="196810" y="18758"/>
                  </a:cubicBezTo>
                  <a:cubicBezTo>
                    <a:pt x="199252" y="18945"/>
                    <a:pt x="201695" y="18945"/>
                    <a:pt x="204173" y="18945"/>
                  </a:cubicBezTo>
                  <a:cubicBezTo>
                    <a:pt x="206873" y="18945"/>
                    <a:pt x="209608" y="18874"/>
                    <a:pt x="212353" y="18758"/>
                  </a:cubicBezTo>
                  <a:cubicBezTo>
                    <a:pt x="213942" y="18687"/>
                    <a:pt x="215568" y="18430"/>
                    <a:pt x="217158" y="18279"/>
                  </a:cubicBezTo>
                  <a:cubicBezTo>
                    <a:pt x="219529" y="18021"/>
                    <a:pt x="221900" y="17799"/>
                    <a:pt x="224263" y="17542"/>
                  </a:cubicBezTo>
                  <a:cubicBezTo>
                    <a:pt x="224822" y="17462"/>
                    <a:pt x="225373" y="17355"/>
                    <a:pt x="225933" y="17284"/>
                  </a:cubicBezTo>
                  <a:cubicBezTo>
                    <a:pt x="228446" y="16946"/>
                    <a:pt x="230969" y="16618"/>
                    <a:pt x="233482" y="16316"/>
                  </a:cubicBezTo>
                  <a:cubicBezTo>
                    <a:pt x="233518" y="16316"/>
                    <a:pt x="233589" y="16280"/>
                    <a:pt x="233633" y="16280"/>
                  </a:cubicBezTo>
                  <a:cubicBezTo>
                    <a:pt x="236031" y="15952"/>
                    <a:pt x="238438" y="15543"/>
                    <a:pt x="240845" y="15321"/>
                  </a:cubicBezTo>
                  <a:cubicBezTo>
                    <a:pt x="243625" y="15064"/>
                    <a:pt x="246361" y="14575"/>
                    <a:pt x="249132" y="14468"/>
                  </a:cubicBezTo>
                  <a:cubicBezTo>
                    <a:pt x="250393" y="14433"/>
                    <a:pt x="251618" y="14246"/>
                    <a:pt x="252835" y="14131"/>
                  </a:cubicBezTo>
                  <a:cubicBezTo>
                    <a:pt x="254239" y="14024"/>
                    <a:pt x="255651" y="13953"/>
                    <a:pt x="257054" y="13909"/>
                  </a:cubicBezTo>
                  <a:cubicBezTo>
                    <a:pt x="259203" y="13838"/>
                    <a:pt x="261388" y="13767"/>
                    <a:pt x="263529" y="13767"/>
                  </a:cubicBezTo>
                  <a:cubicBezTo>
                    <a:pt x="266273" y="13767"/>
                    <a:pt x="268973" y="13838"/>
                    <a:pt x="271709" y="13909"/>
                  </a:cubicBezTo>
                  <a:cubicBezTo>
                    <a:pt x="272970" y="13953"/>
                    <a:pt x="274222" y="14095"/>
                    <a:pt x="275484" y="14211"/>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6"/>
            <p:cNvSpPr/>
            <p:nvPr/>
          </p:nvSpPr>
          <p:spPr>
            <a:xfrm>
              <a:off x="3391923" y="3969893"/>
              <a:ext cx="5828020" cy="1772890"/>
            </a:xfrm>
            <a:custGeom>
              <a:avLst/>
              <a:gdLst/>
              <a:ahLst/>
              <a:cxnLst/>
              <a:rect l="l" t="t" r="r" b="b"/>
              <a:pathLst>
                <a:path w="178336" h="54250" extrusionOk="0">
                  <a:moveTo>
                    <a:pt x="178336" y="48920"/>
                  </a:moveTo>
                  <a:lnTo>
                    <a:pt x="178336" y="54249"/>
                  </a:lnTo>
                  <a:lnTo>
                    <a:pt x="116901" y="54249"/>
                  </a:lnTo>
                  <a:cubicBezTo>
                    <a:pt x="115720" y="53548"/>
                    <a:pt x="114538" y="52846"/>
                    <a:pt x="113393" y="52073"/>
                  </a:cubicBezTo>
                  <a:cubicBezTo>
                    <a:pt x="109689" y="49631"/>
                    <a:pt x="106065" y="47109"/>
                    <a:pt x="102548" y="44444"/>
                  </a:cubicBezTo>
                  <a:cubicBezTo>
                    <a:pt x="100514" y="42890"/>
                    <a:pt x="98436" y="41371"/>
                    <a:pt x="96402" y="39817"/>
                  </a:cubicBezTo>
                  <a:cubicBezTo>
                    <a:pt x="93773" y="37818"/>
                    <a:pt x="91224" y="35749"/>
                    <a:pt x="88595" y="33751"/>
                  </a:cubicBezTo>
                  <a:cubicBezTo>
                    <a:pt x="86668" y="32267"/>
                    <a:pt x="84705" y="30829"/>
                    <a:pt x="82707" y="29425"/>
                  </a:cubicBezTo>
                  <a:cubicBezTo>
                    <a:pt x="81490" y="28537"/>
                    <a:pt x="80264" y="27649"/>
                    <a:pt x="79012" y="26832"/>
                  </a:cubicBezTo>
                  <a:cubicBezTo>
                    <a:pt x="77342" y="25757"/>
                    <a:pt x="75646" y="24682"/>
                    <a:pt x="73940" y="23652"/>
                  </a:cubicBezTo>
                  <a:cubicBezTo>
                    <a:pt x="72759" y="22942"/>
                    <a:pt x="71533" y="22204"/>
                    <a:pt x="70237" y="21609"/>
                  </a:cubicBezTo>
                  <a:cubicBezTo>
                    <a:pt x="68167" y="20615"/>
                    <a:pt x="66098" y="19655"/>
                    <a:pt x="63948" y="18803"/>
                  </a:cubicBezTo>
                  <a:cubicBezTo>
                    <a:pt x="62323" y="18137"/>
                    <a:pt x="60618" y="17613"/>
                    <a:pt x="58913" y="17133"/>
                  </a:cubicBezTo>
                  <a:cubicBezTo>
                    <a:pt x="57509" y="16724"/>
                    <a:pt x="56026" y="16467"/>
                    <a:pt x="54587" y="16209"/>
                  </a:cubicBezTo>
                  <a:cubicBezTo>
                    <a:pt x="53548" y="16058"/>
                    <a:pt x="52473" y="15916"/>
                    <a:pt x="51443" y="15916"/>
                  </a:cubicBezTo>
                  <a:cubicBezTo>
                    <a:pt x="49667" y="15836"/>
                    <a:pt x="47890" y="15881"/>
                    <a:pt x="46070" y="15881"/>
                  </a:cubicBezTo>
                  <a:cubicBezTo>
                    <a:pt x="44293" y="15881"/>
                    <a:pt x="42561" y="16325"/>
                    <a:pt x="40821" y="16724"/>
                  </a:cubicBezTo>
                  <a:cubicBezTo>
                    <a:pt x="39115" y="17133"/>
                    <a:pt x="37490" y="17693"/>
                    <a:pt x="35936" y="18501"/>
                  </a:cubicBezTo>
                  <a:cubicBezTo>
                    <a:pt x="34932" y="19025"/>
                    <a:pt x="33857" y="19469"/>
                    <a:pt x="32863" y="20020"/>
                  </a:cubicBezTo>
                  <a:cubicBezTo>
                    <a:pt x="30198" y="21538"/>
                    <a:pt x="28084" y="23688"/>
                    <a:pt x="25944" y="25757"/>
                  </a:cubicBezTo>
                  <a:cubicBezTo>
                    <a:pt x="25384" y="26352"/>
                    <a:pt x="24798" y="26938"/>
                    <a:pt x="24354" y="27569"/>
                  </a:cubicBezTo>
                  <a:cubicBezTo>
                    <a:pt x="23164" y="29239"/>
                    <a:pt x="21983" y="30935"/>
                    <a:pt x="20908" y="32676"/>
                  </a:cubicBezTo>
                  <a:cubicBezTo>
                    <a:pt x="19203" y="35420"/>
                    <a:pt x="17835" y="38342"/>
                    <a:pt x="16654" y="41336"/>
                  </a:cubicBezTo>
                  <a:cubicBezTo>
                    <a:pt x="16059" y="42783"/>
                    <a:pt x="15543" y="44258"/>
                    <a:pt x="15028" y="45705"/>
                  </a:cubicBezTo>
                  <a:cubicBezTo>
                    <a:pt x="14691" y="46665"/>
                    <a:pt x="14398" y="47633"/>
                    <a:pt x="14096" y="48556"/>
                  </a:cubicBezTo>
                  <a:cubicBezTo>
                    <a:pt x="13696" y="49889"/>
                    <a:pt x="13323" y="51221"/>
                    <a:pt x="12950" y="52553"/>
                  </a:cubicBezTo>
                  <a:cubicBezTo>
                    <a:pt x="12808" y="53104"/>
                    <a:pt x="12728" y="53699"/>
                    <a:pt x="12621" y="54249"/>
                  </a:cubicBezTo>
                  <a:lnTo>
                    <a:pt x="0" y="54249"/>
                  </a:lnTo>
                  <a:cubicBezTo>
                    <a:pt x="480" y="52180"/>
                    <a:pt x="995" y="50111"/>
                    <a:pt x="1484" y="47997"/>
                  </a:cubicBezTo>
                  <a:cubicBezTo>
                    <a:pt x="1519" y="47926"/>
                    <a:pt x="1519" y="47810"/>
                    <a:pt x="1555" y="47704"/>
                  </a:cubicBezTo>
                  <a:cubicBezTo>
                    <a:pt x="1928" y="46220"/>
                    <a:pt x="2292" y="44746"/>
                    <a:pt x="2665" y="43263"/>
                  </a:cubicBezTo>
                  <a:cubicBezTo>
                    <a:pt x="3145" y="41487"/>
                    <a:pt x="3624" y="39710"/>
                    <a:pt x="4148" y="37934"/>
                  </a:cubicBezTo>
                  <a:cubicBezTo>
                    <a:pt x="4699" y="35971"/>
                    <a:pt x="5329" y="34008"/>
                    <a:pt x="5925" y="32090"/>
                  </a:cubicBezTo>
                  <a:cubicBezTo>
                    <a:pt x="6440" y="30535"/>
                    <a:pt x="6955" y="29017"/>
                    <a:pt x="7514" y="27498"/>
                  </a:cubicBezTo>
                  <a:cubicBezTo>
                    <a:pt x="7958" y="26317"/>
                    <a:pt x="8403" y="25091"/>
                    <a:pt x="8953" y="23910"/>
                  </a:cubicBezTo>
                  <a:cubicBezTo>
                    <a:pt x="9699" y="22240"/>
                    <a:pt x="10543" y="20615"/>
                    <a:pt x="11360" y="18945"/>
                  </a:cubicBezTo>
                  <a:cubicBezTo>
                    <a:pt x="12621" y="16396"/>
                    <a:pt x="14211" y="14024"/>
                    <a:pt x="16023" y="11768"/>
                  </a:cubicBezTo>
                  <a:cubicBezTo>
                    <a:pt x="17320" y="10179"/>
                    <a:pt x="18803" y="8731"/>
                    <a:pt x="20428" y="7443"/>
                  </a:cubicBezTo>
                  <a:cubicBezTo>
                    <a:pt x="21725" y="6404"/>
                    <a:pt x="23057" y="5480"/>
                    <a:pt x="24496" y="4628"/>
                  </a:cubicBezTo>
                  <a:cubicBezTo>
                    <a:pt x="26530" y="3482"/>
                    <a:pt x="28750" y="2514"/>
                    <a:pt x="31051" y="1848"/>
                  </a:cubicBezTo>
                  <a:cubicBezTo>
                    <a:pt x="32046" y="1555"/>
                    <a:pt x="33049" y="1297"/>
                    <a:pt x="34079" y="1075"/>
                  </a:cubicBezTo>
                  <a:cubicBezTo>
                    <a:pt x="35971" y="666"/>
                    <a:pt x="37854" y="409"/>
                    <a:pt x="39781" y="338"/>
                  </a:cubicBezTo>
                  <a:cubicBezTo>
                    <a:pt x="41451" y="293"/>
                    <a:pt x="43112" y="0"/>
                    <a:pt x="44782" y="187"/>
                  </a:cubicBezTo>
                  <a:cubicBezTo>
                    <a:pt x="45777" y="293"/>
                    <a:pt x="46780" y="373"/>
                    <a:pt x="47775" y="444"/>
                  </a:cubicBezTo>
                  <a:cubicBezTo>
                    <a:pt x="50662" y="560"/>
                    <a:pt x="53513" y="1111"/>
                    <a:pt x="56284" y="1848"/>
                  </a:cubicBezTo>
                  <a:cubicBezTo>
                    <a:pt x="58584" y="2443"/>
                    <a:pt x="60840" y="3109"/>
                    <a:pt x="62989" y="4068"/>
                  </a:cubicBezTo>
                  <a:cubicBezTo>
                    <a:pt x="65094" y="5036"/>
                    <a:pt x="67208" y="5924"/>
                    <a:pt x="69242" y="6955"/>
                  </a:cubicBezTo>
                  <a:cubicBezTo>
                    <a:pt x="71054" y="7843"/>
                    <a:pt x="72830" y="8846"/>
                    <a:pt x="74535" y="9921"/>
                  </a:cubicBezTo>
                  <a:cubicBezTo>
                    <a:pt x="76862" y="11395"/>
                    <a:pt x="79198" y="12879"/>
                    <a:pt x="81419" y="14469"/>
                  </a:cubicBezTo>
                  <a:cubicBezTo>
                    <a:pt x="84527" y="16689"/>
                    <a:pt x="87520" y="19060"/>
                    <a:pt x="90522" y="21352"/>
                  </a:cubicBezTo>
                  <a:cubicBezTo>
                    <a:pt x="92627" y="22942"/>
                    <a:pt x="94661" y="24576"/>
                    <a:pt x="96740" y="26166"/>
                  </a:cubicBezTo>
                  <a:cubicBezTo>
                    <a:pt x="98329" y="27347"/>
                    <a:pt x="99884" y="28573"/>
                    <a:pt x="101509" y="29718"/>
                  </a:cubicBezTo>
                  <a:cubicBezTo>
                    <a:pt x="103543" y="31202"/>
                    <a:pt x="105621" y="32676"/>
                    <a:pt x="107726" y="34088"/>
                  </a:cubicBezTo>
                  <a:cubicBezTo>
                    <a:pt x="110355" y="35820"/>
                    <a:pt x="113020" y="37525"/>
                    <a:pt x="115755" y="39115"/>
                  </a:cubicBezTo>
                  <a:cubicBezTo>
                    <a:pt x="118091" y="40483"/>
                    <a:pt x="120498" y="41780"/>
                    <a:pt x="122941" y="42970"/>
                  </a:cubicBezTo>
                  <a:cubicBezTo>
                    <a:pt x="124752" y="43858"/>
                    <a:pt x="126671" y="44560"/>
                    <a:pt x="128563" y="45261"/>
                  </a:cubicBezTo>
                  <a:cubicBezTo>
                    <a:pt x="130668" y="46078"/>
                    <a:pt x="132817" y="46815"/>
                    <a:pt x="134966" y="47446"/>
                  </a:cubicBezTo>
                  <a:cubicBezTo>
                    <a:pt x="137000" y="48032"/>
                    <a:pt x="139070" y="48405"/>
                    <a:pt x="141104" y="48885"/>
                  </a:cubicBezTo>
                  <a:cubicBezTo>
                    <a:pt x="144177" y="49631"/>
                    <a:pt x="147321" y="49960"/>
                    <a:pt x="150429" y="50297"/>
                  </a:cubicBezTo>
                  <a:cubicBezTo>
                    <a:pt x="151540" y="50404"/>
                    <a:pt x="152650" y="50590"/>
                    <a:pt x="153760" y="50555"/>
                  </a:cubicBezTo>
                  <a:cubicBezTo>
                    <a:pt x="158281" y="50555"/>
                    <a:pt x="162793" y="50812"/>
                    <a:pt x="167269" y="50253"/>
                  </a:cubicBezTo>
                  <a:cubicBezTo>
                    <a:pt x="169676" y="49995"/>
                    <a:pt x="172118" y="49924"/>
                    <a:pt x="174525" y="49444"/>
                  </a:cubicBezTo>
                  <a:cubicBezTo>
                    <a:pt x="175786" y="49222"/>
                    <a:pt x="177074" y="49107"/>
                    <a:pt x="178336" y="48920"/>
                  </a:cubicBezTo>
                  <a:close/>
                </a:path>
              </a:pathLst>
            </a:custGeom>
            <a:solidFill>
              <a:srgbClr val="B31C44"/>
            </a:solidFill>
            <a:ln>
              <a:noFill/>
            </a:ln>
            <a:effectLst>
              <a:outerShdw blurRad="57150" dist="19050" dir="3000000" algn="bl" rotWithShape="0">
                <a:srgbClr val="000000">
                  <a:alpha val="7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6"/>
            <p:cNvSpPr/>
            <p:nvPr/>
          </p:nvSpPr>
          <p:spPr>
            <a:xfrm>
              <a:off x="3962843" y="1100164"/>
              <a:ext cx="5257101" cy="4083889"/>
            </a:xfrm>
            <a:custGeom>
              <a:avLst/>
              <a:gdLst/>
              <a:ahLst/>
              <a:cxnLst/>
              <a:rect l="l" t="t" r="r" b="b"/>
              <a:pathLst>
                <a:path w="160866" h="124966" extrusionOk="0">
                  <a:moveTo>
                    <a:pt x="160866" y="7994"/>
                  </a:moveTo>
                  <a:cubicBezTo>
                    <a:pt x="159604" y="7621"/>
                    <a:pt x="158352" y="7283"/>
                    <a:pt x="157055" y="6955"/>
                  </a:cubicBezTo>
                  <a:cubicBezTo>
                    <a:pt x="154462" y="6253"/>
                    <a:pt x="151833" y="5694"/>
                    <a:pt x="149168" y="5329"/>
                  </a:cubicBezTo>
                  <a:cubicBezTo>
                    <a:pt x="147250" y="5063"/>
                    <a:pt x="145358" y="4921"/>
                    <a:pt x="143440" y="4770"/>
                  </a:cubicBezTo>
                  <a:cubicBezTo>
                    <a:pt x="142329" y="4699"/>
                    <a:pt x="141175" y="4663"/>
                    <a:pt x="140029" y="4619"/>
                  </a:cubicBezTo>
                  <a:cubicBezTo>
                    <a:pt x="137365" y="4548"/>
                    <a:pt x="134700" y="4841"/>
                    <a:pt x="132036" y="5027"/>
                  </a:cubicBezTo>
                  <a:cubicBezTo>
                    <a:pt x="129149" y="5285"/>
                    <a:pt x="126298" y="5623"/>
                    <a:pt x="123456" y="6138"/>
                  </a:cubicBezTo>
                  <a:cubicBezTo>
                    <a:pt x="119903" y="6768"/>
                    <a:pt x="116351" y="7434"/>
                    <a:pt x="112833" y="8216"/>
                  </a:cubicBezTo>
                  <a:cubicBezTo>
                    <a:pt x="108535" y="9175"/>
                    <a:pt x="104280" y="10214"/>
                    <a:pt x="99991" y="11209"/>
                  </a:cubicBezTo>
                  <a:cubicBezTo>
                    <a:pt x="97655" y="11769"/>
                    <a:pt x="95292" y="12355"/>
                    <a:pt x="92921" y="12914"/>
                  </a:cubicBezTo>
                  <a:cubicBezTo>
                    <a:pt x="90478" y="13465"/>
                    <a:pt x="88000" y="13945"/>
                    <a:pt x="85522" y="14469"/>
                  </a:cubicBezTo>
                  <a:cubicBezTo>
                    <a:pt x="83666" y="14833"/>
                    <a:pt x="81819" y="15241"/>
                    <a:pt x="79971" y="15543"/>
                  </a:cubicBezTo>
                  <a:cubicBezTo>
                    <a:pt x="77937" y="15872"/>
                    <a:pt x="75895" y="16129"/>
                    <a:pt x="73861" y="16387"/>
                  </a:cubicBezTo>
                  <a:cubicBezTo>
                    <a:pt x="73159" y="16503"/>
                    <a:pt x="72422" y="16609"/>
                    <a:pt x="71720" y="16689"/>
                  </a:cubicBezTo>
                  <a:cubicBezTo>
                    <a:pt x="68647" y="17053"/>
                    <a:pt x="65574" y="17204"/>
                    <a:pt x="62501" y="17320"/>
                  </a:cubicBezTo>
                  <a:cubicBezTo>
                    <a:pt x="59908" y="17391"/>
                    <a:pt x="57323" y="17462"/>
                    <a:pt x="54730" y="17426"/>
                  </a:cubicBezTo>
                  <a:cubicBezTo>
                    <a:pt x="53069" y="17426"/>
                    <a:pt x="51399" y="17275"/>
                    <a:pt x="49694" y="17204"/>
                  </a:cubicBezTo>
                  <a:cubicBezTo>
                    <a:pt x="48326" y="17133"/>
                    <a:pt x="46923" y="17018"/>
                    <a:pt x="45519" y="17018"/>
                  </a:cubicBezTo>
                  <a:cubicBezTo>
                    <a:pt x="42260" y="16982"/>
                    <a:pt x="39036" y="16911"/>
                    <a:pt x="35785" y="17018"/>
                  </a:cubicBezTo>
                  <a:cubicBezTo>
                    <a:pt x="31975" y="17169"/>
                    <a:pt x="28200" y="17764"/>
                    <a:pt x="24683" y="19238"/>
                  </a:cubicBezTo>
                  <a:cubicBezTo>
                    <a:pt x="21201" y="20686"/>
                    <a:pt x="18466" y="22977"/>
                    <a:pt x="16281" y="25899"/>
                  </a:cubicBezTo>
                  <a:cubicBezTo>
                    <a:pt x="14060" y="28901"/>
                    <a:pt x="12950" y="32267"/>
                    <a:pt x="12355" y="35820"/>
                  </a:cubicBezTo>
                  <a:cubicBezTo>
                    <a:pt x="12249" y="36593"/>
                    <a:pt x="12169" y="37410"/>
                    <a:pt x="12098" y="38192"/>
                  </a:cubicBezTo>
                  <a:cubicBezTo>
                    <a:pt x="12026" y="38556"/>
                    <a:pt x="12026" y="38964"/>
                    <a:pt x="12062" y="39337"/>
                  </a:cubicBezTo>
                  <a:cubicBezTo>
                    <a:pt x="12284" y="41700"/>
                    <a:pt x="12613" y="44071"/>
                    <a:pt x="13545" y="46327"/>
                  </a:cubicBezTo>
                  <a:cubicBezTo>
                    <a:pt x="14913" y="49587"/>
                    <a:pt x="17098" y="52216"/>
                    <a:pt x="19984" y="54321"/>
                  </a:cubicBezTo>
                  <a:cubicBezTo>
                    <a:pt x="22649" y="56283"/>
                    <a:pt x="25535" y="57873"/>
                    <a:pt x="28564" y="59241"/>
                  </a:cubicBezTo>
                  <a:cubicBezTo>
                    <a:pt x="30491" y="60129"/>
                    <a:pt x="32419" y="61062"/>
                    <a:pt x="34373" y="61950"/>
                  </a:cubicBezTo>
                  <a:cubicBezTo>
                    <a:pt x="36860" y="63131"/>
                    <a:pt x="39373" y="64277"/>
                    <a:pt x="41816" y="65458"/>
                  </a:cubicBezTo>
                  <a:cubicBezTo>
                    <a:pt x="43334" y="66204"/>
                    <a:pt x="44809" y="67012"/>
                    <a:pt x="46256" y="67865"/>
                  </a:cubicBezTo>
                  <a:cubicBezTo>
                    <a:pt x="49107" y="69455"/>
                    <a:pt x="51843" y="71125"/>
                    <a:pt x="54472" y="73052"/>
                  </a:cubicBezTo>
                  <a:cubicBezTo>
                    <a:pt x="57172" y="75086"/>
                    <a:pt x="59837" y="77120"/>
                    <a:pt x="62501" y="79225"/>
                  </a:cubicBezTo>
                  <a:cubicBezTo>
                    <a:pt x="63682" y="80193"/>
                    <a:pt x="64792" y="81223"/>
                    <a:pt x="65903" y="82262"/>
                  </a:cubicBezTo>
                  <a:cubicBezTo>
                    <a:pt x="68345" y="84447"/>
                    <a:pt x="70788" y="86668"/>
                    <a:pt x="73230" y="88852"/>
                  </a:cubicBezTo>
                  <a:cubicBezTo>
                    <a:pt x="75122" y="90549"/>
                    <a:pt x="76969" y="92254"/>
                    <a:pt x="78826" y="93995"/>
                  </a:cubicBezTo>
                  <a:cubicBezTo>
                    <a:pt x="81046" y="96100"/>
                    <a:pt x="83373" y="98143"/>
                    <a:pt x="85815" y="100097"/>
                  </a:cubicBezTo>
                  <a:cubicBezTo>
                    <a:pt x="87965" y="101873"/>
                    <a:pt x="90105" y="103694"/>
                    <a:pt x="92370" y="105355"/>
                  </a:cubicBezTo>
                  <a:cubicBezTo>
                    <a:pt x="94697" y="107095"/>
                    <a:pt x="97140" y="108801"/>
                    <a:pt x="99618" y="110355"/>
                  </a:cubicBezTo>
                  <a:cubicBezTo>
                    <a:pt x="102842" y="112389"/>
                    <a:pt x="106208" y="114272"/>
                    <a:pt x="109760" y="115755"/>
                  </a:cubicBezTo>
                  <a:cubicBezTo>
                    <a:pt x="111981" y="116643"/>
                    <a:pt x="114237" y="117460"/>
                    <a:pt x="116493" y="118233"/>
                  </a:cubicBezTo>
                  <a:cubicBezTo>
                    <a:pt x="120747" y="119716"/>
                    <a:pt x="125232" y="120489"/>
                    <a:pt x="129709" y="121048"/>
                  </a:cubicBezTo>
                  <a:cubicBezTo>
                    <a:pt x="130561" y="121155"/>
                    <a:pt x="131405" y="121191"/>
                    <a:pt x="132222" y="121235"/>
                  </a:cubicBezTo>
                  <a:cubicBezTo>
                    <a:pt x="134478" y="121342"/>
                    <a:pt x="136699" y="121493"/>
                    <a:pt x="138954" y="121342"/>
                  </a:cubicBezTo>
                  <a:cubicBezTo>
                    <a:pt x="141699" y="121155"/>
                    <a:pt x="144434" y="120969"/>
                    <a:pt x="147134" y="120489"/>
                  </a:cubicBezTo>
                  <a:cubicBezTo>
                    <a:pt x="148769" y="120231"/>
                    <a:pt x="150359" y="119858"/>
                    <a:pt x="151984" y="119494"/>
                  </a:cubicBezTo>
                  <a:cubicBezTo>
                    <a:pt x="154799" y="118864"/>
                    <a:pt x="157499" y="117904"/>
                    <a:pt x="160199" y="116901"/>
                  </a:cubicBezTo>
                  <a:cubicBezTo>
                    <a:pt x="160421" y="116794"/>
                    <a:pt x="160643" y="116750"/>
                    <a:pt x="160866" y="116679"/>
                  </a:cubicBezTo>
                  <a:lnTo>
                    <a:pt x="160866" y="121120"/>
                  </a:lnTo>
                  <a:cubicBezTo>
                    <a:pt x="159942" y="121413"/>
                    <a:pt x="158983" y="121679"/>
                    <a:pt x="158015" y="121937"/>
                  </a:cubicBezTo>
                  <a:cubicBezTo>
                    <a:pt x="156682" y="122301"/>
                    <a:pt x="155386" y="122674"/>
                    <a:pt x="154053" y="123011"/>
                  </a:cubicBezTo>
                  <a:cubicBezTo>
                    <a:pt x="152463" y="123375"/>
                    <a:pt x="150909" y="123784"/>
                    <a:pt x="149319" y="123971"/>
                  </a:cubicBezTo>
                  <a:cubicBezTo>
                    <a:pt x="146877" y="124299"/>
                    <a:pt x="144470" y="124823"/>
                    <a:pt x="141992" y="124823"/>
                  </a:cubicBezTo>
                  <a:cubicBezTo>
                    <a:pt x="139736" y="124823"/>
                    <a:pt x="137516" y="124965"/>
                    <a:pt x="135260" y="124930"/>
                  </a:cubicBezTo>
                  <a:cubicBezTo>
                    <a:pt x="132888" y="124859"/>
                    <a:pt x="130481" y="124743"/>
                    <a:pt x="128074" y="124415"/>
                  </a:cubicBezTo>
                  <a:cubicBezTo>
                    <a:pt x="125410" y="124006"/>
                    <a:pt x="122790" y="123526"/>
                    <a:pt x="120161" y="122896"/>
                  </a:cubicBezTo>
                  <a:cubicBezTo>
                    <a:pt x="117789" y="122301"/>
                    <a:pt x="115418" y="121635"/>
                    <a:pt x="113162" y="120746"/>
                  </a:cubicBezTo>
                  <a:cubicBezTo>
                    <a:pt x="112052" y="120302"/>
                    <a:pt x="110942" y="119903"/>
                    <a:pt x="109831" y="119494"/>
                  </a:cubicBezTo>
                  <a:cubicBezTo>
                    <a:pt x="107647" y="118642"/>
                    <a:pt x="105577" y="117602"/>
                    <a:pt x="103579" y="116492"/>
                  </a:cubicBezTo>
                  <a:cubicBezTo>
                    <a:pt x="101474" y="115346"/>
                    <a:pt x="99395" y="114201"/>
                    <a:pt x="97433" y="112940"/>
                  </a:cubicBezTo>
                  <a:cubicBezTo>
                    <a:pt x="94031" y="110755"/>
                    <a:pt x="90700" y="108463"/>
                    <a:pt x="87592" y="105950"/>
                  </a:cubicBezTo>
                  <a:cubicBezTo>
                    <a:pt x="85149" y="103916"/>
                    <a:pt x="82671" y="101953"/>
                    <a:pt x="80229" y="99955"/>
                  </a:cubicBezTo>
                  <a:cubicBezTo>
                    <a:pt x="78968" y="98880"/>
                    <a:pt x="77751" y="97770"/>
                    <a:pt x="76490" y="96659"/>
                  </a:cubicBezTo>
                  <a:cubicBezTo>
                    <a:pt x="75122" y="95478"/>
                    <a:pt x="73754" y="94288"/>
                    <a:pt x="72386" y="93107"/>
                  </a:cubicBezTo>
                  <a:cubicBezTo>
                    <a:pt x="70121" y="91179"/>
                    <a:pt x="67866" y="89261"/>
                    <a:pt x="65539" y="87369"/>
                  </a:cubicBezTo>
                  <a:cubicBezTo>
                    <a:pt x="63576" y="85744"/>
                    <a:pt x="61613" y="84154"/>
                    <a:pt x="59579" y="82671"/>
                  </a:cubicBezTo>
                  <a:cubicBezTo>
                    <a:pt x="55769" y="79891"/>
                    <a:pt x="51807" y="77306"/>
                    <a:pt x="47553" y="75192"/>
                  </a:cubicBezTo>
                  <a:cubicBezTo>
                    <a:pt x="44924" y="73940"/>
                    <a:pt x="42366" y="72679"/>
                    <a:pt x="39666" y="71569"/>
                  </a:cubicBezTo>
                  <a:cubicBezTo>
                    <a:pt x="37224" y="70565"/>
                    <a:pt x="34639" y="69757"/>
                    <a:pt x="32081" y="68940"/>
                  </a:cubicBezTo>
                  <a:cubicBezTo>
                    <a:pt x="30305" y="68345"/>
                    <a:pt x="28493" y="67794"/>
                    <a:pt x="26717" y="67314"/>
                  </a:cubicBezTo>
                  <a:cubicBezTo>
                    <a:pt x="24905" y="66790"/>
                    <a:pt x="23049" y="66346"/>
                    <a:pt x="21237" y="65831"/>
                  </a:cubicBezTo>
                  <a:cubicBezTo>
                    <a:pt x="19496" y="65316"/>
                    <a:pt x="17720" y="64836"/>
                    <a:pt x="16023" y="64241"/>
                  </a:cubicBezTo>
                  <a:cubicBezTo>
                    <a:pt x="14318" y="63646"/>
                    <a:pt x="12613" y="63060"/>
                    <a:pt x="10987" y="62314"/>
                  </a:cubicBezTo>
                  <a:cubicBezTo>
                    <a:pt x="7399" y="60618"/>
                    <a:pt x="4513" y="58175"/>
                    <a:pt x="2665" y="54765"/>
                  </a:cubicBezTo>
                  <a:cubicBezTo>
                    <a:pt x="1955" y="53512"/>
                    <a:pt x="1475" y="52136"/>
                    <a:pt x="1111" y="50768"/>
                  </a:cubicBezTo>
                  <a:cubicBezTo>
                    <a:pt x="587" y="48805"/>
                    <a:pt x="294" y="46851"/>
                    <a:pt x="143" y="44888"/>
                  </a:cubicBezTo>
                  <a:cubicBezTo>
                    <a:pt x="1" y="43032"/>
                    <a:pt x="36" y="41220"/>
                    <a:pt x="107" y="39373"/>
                  </a:cubicBezTo>
                  <a:cubicBezTo>
                    <a:pt x="143" y="37854"/>
                    <a:pt x="365" y="36335"/>
                    <a:pt x="551" y="34816"/>
                  </a:cubicBezTo>
                  <a:cubicBezTo>
                    <a:pt x="587" y="34337"/>
                    <a:pt x="738" y="33857"/>
                    <a:pt x="809" y="33378"/>
                  </a:cubicBezTo>
                  <a:cubicBezTo>
                    <a:pt x="1217" y="30864"/>
                    <a:pt x="1813" y="28377"/>
                    <a:pt x="2550" y="25935"/>
                  </a:cubicBezTo>
                  <a:cubicBezTo>
                    <a:pt x="2923" y="24647"/>
                    <a:pt x="3402" y="23386"/>
                    <a:pt x="3918" y="22089"/>
                  </a:cubicBezTo>
                  <a:cubicBezTo>
                    <a:pt x="4664" y="20206"/>
                    <a:pt x="5587" y="18350"/>
                    <a:pt x="6769" y="16654"/>
                  </a:cubicBezTo>
                  <a:cubicBezTo>
                    <a:pt x="8509" y="14131"/>
                    <a:pt x="10508" y="11911"/>
                    <a:pt x="13101" y="10134"/>
                  </a:cubicBezTo>
                  <a:cubicBezTo>
                    <a:pt x="15650" y="8323"/>
                    <a:pt x="18537" y="7212"/>
                    <a:pt x="21610" y="6582"/>
                  </a:cubicBezTo>
                  <a:cubicBezTo>
                    <a:pt x="24310" y="6067"/>
                    <a:pt x="27045" y="5658"/>
                    <a:pt x="29825" y="5845"/>
                  </a:cubicBezTo>
                  <a:cubicBezTo>
                    <a:pt x="31531" y="5951"/>
                    <a:pt x="33227" y="6138"/>
                    <a:pt x="34897" y="6324"/>
                  </a:cubicBezTo>
                  <a:cubicBezTo>
                    <a:pt x="36931" y="6582"/>
                    <a:pt x="38965" y="6804"/>
                    <a:pt x="40998" y="7141"/>
                  </a:cubicBezTo>
                  <a:cubicBezTo>
                    <a:pt x="42855" y="7399"/>
                    <a:pt x="44667" y="7772"/>
                    <a:pt x="46478" y="8065"/>
                  </a:cubicBezTo>
                  <a:cubicBezTo>
                    <a:pt x="48512" y="8358"/>
                    <a:pt x="50546" y="8616"/>
                    <a:pt x="52580" y="8918"/>
                  </a:cubicBezTo>
                  <a:cubicBezTo>
                    <a:pt x="52625" y="8918"/>
                    <a:pt x="52696" y="8918"/>
                    <a:pt x="52731" y="8953"/>
                  </a:cubicBezTo>
                  <a:cubicBezTo>
                    <a:pt x="55547" y="9548"/>
                    <a:pt x="58433" y="9548"/>
                    <a:pt x="61240" y="9877"/>
                  </a:cubicBezTo>
                  <a:cubicBezTo>
                    <a:pt x="62501" y="10028"/>
                    <a:pt x="63727" y="10099"/>
                    <a:pt x="64979" y="10099"/>
                  </a:cubicBezTo>
                  <a:cubicBezTo>
                    <a:pt x="67013" y="10134"/>
                    <a:pt x="69091" y="10099"/>
                    <a:pt x="71125" y="10134"/>
                  </a:cubicBezTo>
                  <a:cubicBezTo>
                    <a:pt x="73825" y="10170"/>
                    <a:pt x="76490" y="9841"/>
                    <a:pt x="79119" y="9584"/>
                  </a:cubicBezTo>
                  <a:cubicBezTo>
                    <a:pt x="81339" y="9362"/>
                    <a:pt x="83524" y="9140"/>
                    <a:pt x="85744" y="8838"/>
                  </a:cubicBezTo>
                  <a:cubicBezTo>
                    <a:pt x="87041" y="8696"/>
                    <a:pt x="88329" y="8474"/>
                    <a:pt x="89626" y="8216"/>
                  </a:cubicBezTo>
                  <a:cubicBezTo>
                    <a:pt x="91295" y="7914"/>
                    <a:pt x="92921" y="7621"/>
                    <a:pt x="94546" y="7283"/>
                  </a:cubicBezTo>
                  <a:cubicBezTo>
                    <a:pt x="96100" y="6990"/>
                    <a:pt x="97619" y="6697"/>
                    <a:pt x="99173" y="6395"/>
                  </a:cubicBezTo>
                  <a:cubicBezTo>
                    <a:pt x="100319" y="6173"/>
                    <a:pt x="101474" y="5951"/>
                    <a:pt x="102655" y="5694"/>
                  </a:cubicBezTo>
                  <a:cubicBezTo>
                    <a:pt x="105026" y="5178"/>
                    <a:pt x="107353" y="4619"/>
                    <a:pt x="109725" y="4104"/>
                  </a:cubicBezTo>
                  <a:cubicBezTo>
                    <a:pt x="111315" y="3775"/>
                    <a:pt x="112904" y="3473"/>
                    <a:pt x="114494" y="3180"/>
                  </a:cubicBezTo>
                  <a:cubicBezTo>
                    <a:pt x="115569" y="2958"/>
                    <a:pt x="116608" y="2771"/>
                    <a:pt x="117683" y="2549"/>
                  </a:cubicBezTo>
                  <a:cubicBezTo>
                    <a:pt x="119530" y="2221"/>
                    <a:pt x="121378" y="1812"/>
                    <a:pt x="123234" y="1555"/>
                  </a:cubicBezTo>
                  <a:cubicBezTo>
                    <a:pt x="125232" y="1253"/>
                    <a:pt x="127231" y="1031"/>
                    <a:pt x="129265" y="773"/>
                  </a:cubicBezTo>
                  <a:cubicBezTo>
                    <a:pt x="130632" y="587"/>
                    <a:pt x="132036" y="444"/>
                    <a:pt x="133448" y="258"/>
                  </a:cubicBezTo>
                  <a:cubicBezTo>
                    <a:pt x="133625" y="258"/>
                    <a:pt x="133847" y="222"/>
                    <a:pt x="134070" y="178"/>
                  </a:cubicBezTo>
                  <a:cubicBezTo>
                    <a:pt x="137329" y="143"/>
                    <a:pt x="140553" y="0"/>
                    <a:pt x="143804" y="71"/>
                  </a:cubicBezTo>
                  <a:cubicBezTo>
                    <a:pt x="146397" y="107"/>
                    <a:pt x="149026" y="294"/>
                    <a:pt x="151611" y="667"/>
                  </a:cubicBezTo>
                  <a:cubicBezTo>
                    <a:pt x="154169" y="1066"/>
                    <a:pt x="156682" y="1590"/>
                    <a:pt x="159240" y="2070"/>
                  </a:cubicBezTo>
                  <a:cubicBezTo>
                    <a:pt x="159791" y="2176"/>
                    <a:pt x="160350" y="2327"/>
                    <a:pt x="160866" y="2478"/>
                  </a:cubicBezTo>
                  <a:close/>
                </a:path>
              </a:pathLst>
            </a:custGeom>
            <a:solidFill>
              <a:srgbClr val="811A3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6"/>
            <p:cNvSpPr/>
            <p:nvPr/>
          </p:nvSpPr>
          <p:spPr>
            <a:xfrm>
              <a:off x="3247968" y="3778911"/>
              <a:ext cx="5971976" cy="1963872"/>
            </a:xfrm>
            <a:custGeom>
              <a:avLst/>
              <a:gdLst/>
              <a:ahLst/>
              <a:cxnLst/>
              <a:rect l="l" t="t" r="r" b="b"/>
              <a:pathLst>
                <a:path w="182741" h="60094" extrusionOk="0">
                  <a:moveTo>
                    <a:pt x="182741" y="54764"/>
                  </a:moveTo>
                  <a:cubicBezTo>
                    <a:pt x="181479" y="54951"/>
                    <a:pt x="180191" y="55066"/>
                    <a:pt x="178930" y="55288"/>
                  </a:cubicBezTo>
                  <a:cubicBezTo>
                    <a:pt x="176523" y="55768"/>
                    <a:pt x="174081" y="55839"/>
                    <a:pt x="171674" y="56097"/>
                  </a:cubicBezTo>
                  <a:cubicBezTo>
                    <a:pt x="167198" y="56656"/>
                    <a:pt x="162686" y="56399"/>
                    <a:pt x="158165" y="56399"/>
                  </a:cubicBezTo>
                  <a:cubicBezTo>
                    <a:pt x="157055" y="56434"/>
                    <a:pt x="155945" y="56248"/>
                    <a:pt x="154834" y="56141"/>
                  </a:cubicBezTo>
                  <a:cubicBezTo>
                    <a:pt x="151726" y="55804"/>
                    <a:pt x="148582" y="55475"/>
                    <a:pt x="145509" y="54729"/>
                  </a:cubicBezTo>
                  <a:cubicBezTo>
                    <a:pt x="143475" y="54249"/>
                    <a:pt x="141405" y="53876"/>
                    <a:pt x="139371" y="53290"/>
                  </a:cubicBezTo>
                  <a:cubicBezTo>
                    <a:pt x="137222" y="52659"/>
                    <a:pt x="135073" y="51922"/>
                    <a:pt x="132968" y="51105"/>
                  </a:cubicBezTo>
                  <a:cubicBezTo>
                    <a:pt x="131076" y="50404"/>
                    <a:pt x="129157" y="49702"/>
                    <a:pt x="127346" y="48814"/>
                  </a:cubicBezTo>
                  <a:cubicBezTo>
                    <a:pt x="124903" y="47624"/>
                    <a:pt x="122496" y="46327"/>
                    <a:pt x="120160" y="44959"/>
                  </a:cubicBezTo>
                  <a:cubicBezTo>
                    <a:pt x="117425" y="43369"/>
                    <a:pt x="114760" y="41664"/>
                    <a:pt x="112131" y="39932"/>
                  </a:cubicBezTo>
                  <a:cubicBezTo>
                    <a:pt x="110026" y="38520"/>
                    <a:pt x="107948" y="37046"/>
                    <a:pt x="105914" y="35562"/>
                  </a:cubicBezTo>
                  <a:cubicBezTo>
                    <a:pt x="104289" y="34417"/>
                    <a:pt x="102734" y="33191"/>
                    <a:pt x="101145" y="32010"/>
                  </a:cubicBezTo>
                  <a:cubicBezTo>
                    <a:pt x="99066" y="30420"/>
                    <a:pt x="97032" y="28786"/>
                    <a:pt x="94927" y="27196"/>
                  </a:cubicBezTo>
                  <a:cubicBezTo>
                    <a:pt x="91925" y="24904"/>
                    <a:pt x="88932" y="22533"/>
                    <a:pt x="85824" y="20313"/>
                  </a:cubicBezTo>
                  <a:cubicBezTo>
                    <a:pt x="83603" y="18723"/>
                    <a:pt x="81267" y="17239"/>
                    <a:pt x="78940" y="15765"/>
                  </a:cubicBezTo>
                  <a:cubicBezTo>
                    <a:pt x="77235" y="14690"/>
                    <a:pt x="75459" y="13687"/>
                    <a:pt x="73647" y="12799"/>
                  </a:cubicBezTo>
                  <a:cubicBezTo>
                    <a:pt x="71613" y="11768"/>
                    <a:pt x="69499" y="10880"/>
                    <a:pt x="67394" y="9912"/>
                  </a:cubicBezTo>
                  <a:cubicBezTo>
                    <a:pt x="65245" y="8953"/>
                    <a:pt x="62989" y="8287"/>
                    <a:pt x="60689" y="7692"/>
                  </a:cubicBezTo>
                  <a:cubicBezTo>
                    <a:pt x="57918" y="6955"/>
                    <a:pt x="55067" y="6404"/>
                    <a:pt x="52180" y="6288"/>
                  </a:cubicBezTo>
                  <a:cubicBezTo>
                    <a:pt x="51185" y="6217"/>
                    <a:pt x="50182" y="6137"/>
                    <a:pt x="49187" y="6031"/>
                  </a:cubicBezTo>
                  <a:cubicBezTo>
                    <a:pt x="47517" y="5844"/>
                    <a:pt x="45856" y="6137"/>
                    <a:pt x="44186" y="6182"/>
                  </a:cubicBezTo>
                  <a:cubicBezTo>
                    <a:pt x="42259" y="6253"/>
                    <a:pt x="40376" y="6510"/>
                    <a:pt x="38484" y="6919"/>
                  </a:cubicBezTo>
                  <a:cubicBezTo>
                    <a:pt x="37454" y="7141"/>
                    <a:pt x="36451" y="7399"/>
                    <a:pt x="35456" y="7692"/>
                  </a:cubicBezTo>
                  <a:cubicBezTo>
                    <a:pt x="33155" y="8358"/>
                    <a:pt x="30935" y="9326"/>
                    <a:pt x="28901" y="10472"/>
                  </a:cubicBezTo>
                  <a:cubicBezTo>
                    <a:pt x="27462" y="11324"/>
                    <a:pt x="26130" y="12248"/>
                    <a:pt x="24833" y="13287"/>
                  </a:cubicBezTo>
                  <a:cubicBezTo>
                    <a:pt x="23208" y="14575"/>
                    <a:pt x="21725" y="16023"/>
                    <a:pt x="20428" y="17612"/>
                  </a:cubicBezTo>
                  <a:cubicBezTo>
                    <a:pt x="18616" y="19868"/>
                    <a:pt x="17026" y="22240"/>
                    <a:pt x="15765" y="24789"/>
                  </a:cubicBezTo>
                  <a:cubicBezTo>
                    <a:pt x="14948" y="26459"/>
                    <a:pt x="14104" y="28084"/>
                    <a:pt x="13358" y="29754"/>
                  </a:cubicBezTo>
                  <a:cubicBezTo>
                    <a:pt x="12808" y="30935"/>
                    <a:pt x="12363" y="32161"/>
                    <a:pt x="11919" y="33342"/>
                  </a:cubicBezTo>
                  <a:cubicBezTo>
                    <a:pt x="11360" y="34861"/>
                    <a:pt x="10845" y="36379"/>
                    <a:pt x="10330" y="37934"/>
                  </a:cubicBezTo>
                  <a:cubicBezTo>
                    <a:pt x="9734" y="39852"/>
                    <a:pt x="9104" y="41815"/>
                    <a:pt x="8553" y="43778"/>
                  </a:cubicBezTo>
                  <a:cubicBezTo>
                    <a:pt x="8029" y="45554"/>
                    <a:pt x="7550" y="47331"/>
                    <a:pt x="7070" y="49107"/>
                  </a:cubicBezTo>
                  <a:cubicBezTo>
                    <a:pt x="6697" y="50590"/>
                    <a:pt x="6333" y="52064"/>
                    <a:pt x="5960" y="53548"/>
                  </a:cubicBezTo>
                  <a:cubicBezTo>
                    <a:pt x="5924" y="53654"/>
                    <a:pt x="5924" y="53770"/>
                    <a:pt x="5889" y="53841"/>
                  </a:cubicBezTo>
                  <a:cubicBezTo>
                    <a:pt x="5400" y="55955"/>
                    <a:pt x="4885" y="58024"/>
                    <a:pt x="4405" y="60093"/>
                  </a:cubicBezTo>
                  <a:lnTo>
                    <a:pt x="0" y="60093"/>
                  </a:lnTo>
                  <a:cubicBezTo>
                    <a:pt x="36" y="59836"/>
                    <a:pt x="36" y="59614"/>
                    <a:pt x="116" y="59356"/>
                  </a:cubicBezTo>
                  <a:cubicBezTo>
                    <a:pt x="444" y="57953"/>
                    <a:pt x="817" y="56505"/>
                    <a:pt x="1110" y="55102"/>
                  </a:cubicBezTo>
                  <a:cubicBezTo>
                    <a:pt x="1625" y="52882"/>
                    <a:pt x="2114" y="50626"/>
                    <a:pt x="2629" y="48370"/>
                  </a:cubicBezTo>
                  <a:cubicBezTo>
                    <a:pt x="2922" y="47073"/>
                    <a:pt x="3295" y="45812"/>
                    <a:pt x="3588" y="44515"/>
                  </a:cubicBezTo>
                  <a:cubicBezTo>
                    <a:pt x="3926" y="43298"/>
                    <a:pt x="4219" y="42073"/>
                    <a:pt x="4512" y="40891"/>
                  </a:cubicBezTo>
                  <a:cubicBezTo>
                    <a:pt x="4814" y="39746"/>
                    <a:pt x="5036" y="38600"/>
                    <a:pt x="5365" y="37445"/>
                  </a:cubicBezTo>
                  <a:cubicBezTo>
                    <a:pt x="6217" y="34417"/>
                    <a:pt x="7070" y="31415"/>
                    <a:pt x="8029" y="28386"/>
                  </a:cubicBezTo>
                  <a:cubicBezTo>
                    <a:pt x="9033" y="25162"/>
                    <a:pt x="10179" y="21947"/>
                    <a:pt x="11662" y="18838"/>
                  </a:cubicBezTo>
                  <a:cubicBezTo>
                    <a:pt x="12808" y="16431"/>
                    <a:pt x="14024" y="14024"/>
                    <a:pt x="15614" y="11839"/>
                  </a:cubicBezTo>
                  <a:cubicBezTo>
                    <a:pt x="16058" y="11244"/>
                    <a:pt x="16547" y="10658"/>
                    <a:pt x="17062" y="10099"/>
                  </a:cubicBezTo>
                  <a:cubicBezTo>
                    <a:pt x="20135" y="6697"/>
                    <a:pt x="23759" y="4068"/>
                    <a:pt x="28235" y="2514"/>
                  </a:cubicBezTo>
                  <a:cubicBezTo>
                    <a:pt x="30349" y="1777"/>
                    <a:pt x="32454" y="1217"/>
                    <a:pt x="34639" y="773"/>
                  </a:cubicBezTo>
                  <a:cubicBezTo>
                    <a:pt x="36193" y="480"/>
                    <a:pt x="37818" y="329"/>
                    <a:pt x="39453" y="187"/>
                  </a:cubicBezTo>
                  <a:cubicBezTo>
                    <a:pt x="41113" y="71"/>
                    <a:pt x="42854" y="0"/>
                    <a:pt x="44524" y="36"/>
                  </a:cubicBezTo>
                  <a:cubicBezTo>
                    <a:pt x="46442" y="71"/>
                    <a:pt x="48370" y="258"/>
                    <a:pt x="50253" y="409"/>
                  </a:cubicBezTo>
                  <a:cubicBezTo>
                    <a:pt x="52553" y="551"/>
                    <a:pt x="54809" y="1030"/>
                    <a:pt x="57065" y="1475"/>
                  </a:cubicBezTo>
                  <a:cubicBezTo>
                    <a:pt x="58619" y="1777"/>
                    <a:pt x="60173" y="2256"/>
                    <a:pt x="61728" y="2736"/>
                  </a:cubicBezTo>
                  <a:cubicBezTo>
                    <a:pt x="63353" y="3215"/>
                    <a:pt x="64987" y="3775"/>
                    <a:pt x="66577" y="4441"/>
                  </a:cubicBezTo>
                  <a:cubicBezTo>
                    <a:pt x="71613" y="6475"/>
                    <a:pt x="76347" y="8988"/>
                    <a:pt x="80859" y="11955"/>
                  </a:cubicBezTo>
                  <a:cubicBezTo>
                    <a:pt x="84749" y="14504"/>
                    <a:pt x="88408" y="17319"/>
                    <a:pt x="92076" y="20126"/>
                  </a:cubicBezTo>
                  <a:cubicBezTo>
                    <a:pt x="94741" y="22169"/>
                    <a:pt x="97370" y="24274"/>
                    <a:pt x="100034" y="26388"/>
                  </a:cubicBezTo>
                  <a:cubicBezTo>
                    <a:pt x="102033" y="27977"/>
                    <a:pt x="104031" y="29567"/>
                    <a:pt x="106065" y="31121"/>
                  </a:cubicBezTo>
                  <a:cubicBezTo>
                    <a:pt x="108357" y="32862"/>
                    <a:pt x="110728" y="34523"/>
                    <a:pt x="113055" y="36193"/>
                  </a:cubicBezTo>
                  <a:cubicBezTo>
                    <a:pt x="114094" y="36930"/>
                    <a:pt x="115169" y="37632"/>
                    <a:pt x="116279" y="38262"/>
                  </a:cubicBezTo>
                  <a:cubicBezTo>
                    <a:pt x="118642" y="39710"/>
                    <a:pt x="120977" y="41149"/>
                    <a:pt x="123420" y="42446"/>
                  </a:cubicBezTo>
                  <a:cubicBezTo>
                    <a:pt x="125383" y="43520"/>
                    <a:pt x="127381" y="44444"/>
                    <a:pt x="129415" y="45332"/>
                  </a:cubicBezTo>
                  <a:cubicBezTo>
                    <a:pt x="131298" y="46185"/>
                    <a:pt x="133190" y="46957"/>
                    <a:pt x="135153" y="47624"/>
                  </a:cubicBezTo>
                  <a:cubicBezTo>
                    <a:pt x="136742" y="48219"/>
                    <a:pt x="138403" y="48663"/>
                    <a:pt x="140073" y="49142"/>
                  </a:cubicBezTo>
                  <a:cubicBezTo>
                    <a:pt x="141290" y="49480"/>
                    <a:pt x="142551" y="49808"/>
                    <a:pt x="143812" y="50066"/>
                  </a:cubicBezTo>
                  <a:cubicBezTo>
                    <a:pt x="145366" y="50404"/>
                    <a:pt x="146956" y="50661"/>
                    <a:pt x="148511" y="50954"/>
                  </a:cubicBezTo>
                  <a:cubicBezTo>
                    <a:pt x="148582" y="50954"/>
                    <a:pt x="148662" y="50954"/>
                    <a:pt x="148733" y="50990"/>
                  </a:cubicBezTo>
                  <a:cubicBezTo>
                    <a:pt x="150989" y="51478"/>
                    <a:pt x="153280" y="51585"/>
                    <a:pt x="155580" y="51771"/>
                  </a:cubicBezTo>
                  <a:cubicBezTo>
                    <a:pt x="156833" y="51878"/>
                    <a:pt x="158094" y="51993"/>
                    <a:pt x="159391" y="51993"/>
                  </a:cubicBezTo>
                  <a:cubicBezTo>
                    <a:pt x="161798" y="51993"/>
                    <a:pt x="164240" y="51993"/>
                    <a:pt x="166647" y="51842"/>
                  </a:cubicBezTo>
                  <a:cubicBezTo>
                    <a:pt x="169160" y="51656"/>
                    <a:pt x="171674" y="51585"/>
                    <a:pt x="174152" y="51141"/>
                  </a:cubicBezTo>
                  <a:cubicBezTo>
                    <a:pt x="175973" y="50812"/>
                    <a:pt x="177820" y="50546"/>
                    <a:pt x="179667" y="50253"/>
                  </a:cubicBezTo>
                  <a:cubicBezTo>
                    <a:pt x="180147" y="50182"/>
                    <a:pt x="180591" y="50031"/>
                    <a:pt x="181080" y="49959"/>
                  </a:cubicBezTo>
                  <a:cubicBezTo>
                    <a:pt x="181630" y="49844"/>
                    <a:pt x="182190" y="49773"/>
                    <a:pt x="182741" y="49702"/>
                  </a:cubicBezTo>
                  <a:close/>
                </a:path>
              </a:pathLst>
            </a:custGeom>
            <a:solidFill>
              <a:srgbClr val="8A2648"/>
            </a:solidFill>
            <a:ln>
              <a:noFill/>
            </a:ln>
            <a:effectLst>
              <a:outerShdw blurRad="100013" dist="38100" dir="14040000" algn="bl" rotWithShape="0">
                <a:srgbClr val="000000">
                  <a:alpha val="27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6"/>
            <p:cNvSpPr/>
            <p:nvPr/>
          </p:nvSpPr>
          <p:spPr>
            <a:xfrm>
              <a:off x="991250" y="4046234"/>
              <a:ext cx="2070409" cy="1696550"/>
            </a:xfrm>
            <a:custGeom>
              <a:avLst/>
              <a:gdLst/>
              <a:ahLst/>
              <a:cxnLst/>
              <a:rect l="l" t="t" r="r" b="b"/>
              <a:pathLst>
                <a:path w="63354" h="51914" extrusionOk="0">
                  <a:moveTo>
                    <a:pt x="53326" y="51913"/>
                  </a:moveTo>
                  <a:cubicBezTo>
                    <a:pt x="53548" y="51025"/>
                    <a:pt x="53770" y="50102"/>
                    <a:pt x="53992" y="49178"/>
                  </a:cubicBezTo>
                  <a:cubicBezTo>
                    <a:pt x="54294" y="47739"/>
                    <a:pt x="54551" y="46327"/>
                    <a:pt x="54809" y="44888"/>
                  </a:cubicBezTo>
                  <a:cubicBezTo>
                    <a:pt x="54844" y="44702"/>
                    <a:pt x="54880" y="44515"/>
                    <a:pt x="54916" y="44293"/>
                  </a:cubicBezTo>
                  <a:cubicBezTo>
                    <a:pt x="55289" y="42224"/>
                    <a:pt x="55662" y="40145"/>
                    <a:pt x="55990" y="38040"/>
                  </a:cubicBezTo>
                  <a:cubicBezTo>
                    <a:pt x="56106" y="37152"/>
                    <a:pt x="56141" y="36228"/>
                    <a:pt x="56177" y="35305"/>
                  </a:cubicBezTo>
                  <a:cubicBezTo>
                    <a:pt x="56328" y="33484"/>
                    <a:pt x="56550" y="31708"/>
                    <a:pt x="56550" y="29896"/>
                  </a:cubicBezTo>
                  <a:cubicBezTo>
                    <a:pt x="56550" y="28084"/>
                    <a:pt x="56292" y="26237"/>
                    <a:pt x="56212" y="24425"/>
                  </a:cubicBezTo>
                  <a:cubicBezTo>
                    <a:pt x="56141" y="22755"/>
                    <a:pt x="55804" y="21130"/>
                    <a:pt x="55360" y="19540"/>
                  </a:cubicBezTo>
                  <a:cubicBezTo>
                    <a:pt x="54916" y="17799"/>
                    <a:pt x="54178" y="16165"/>
                    <a:pt x="53139" y="14655"/>
                  </a:cubicBezTo>
                  <a:cubicBezTo>
                    <a:pt x="51958" y="12914"/>
                    <a:pt x="50368" y="11582"/>
                    <a:pt x="48441" y="10614"/>
                  </a:cubicBezTo>
                  <a:cubicBezTo>
                    <a:pt x="46780" y="9770"/>
                    <a:pt x="44924" y="9361"/>
                    <a:pt x="43041" y="9282"/>
                  </a:cubicBezTo>
                  <a:cubicBezTo>
                    <a:pt x="39195" y="9104"/>
                    <a:pt x="35598" y="9992"/>
                    <a:pt x="32090" y="11395"/>
                  </a:cubicBezTo>
                  <a:cubicBezTo>
                    <a:pt x="28235" y="12950"/>
                    <a:pt x="24904" y="15241"/>
                    <a:pt x="21911" y="17941"/>
                  </a:cubicBezTo>
                  <a:cubicBezTo>
                    <a:pt x="20357" y="19353"/>
                    <a:pt x="19025" y="20979"/>
                    <a:pt x="17763" y="22648"/>
                  </a:cubicBezTo>
                  <a:cubicBezTo>
                    <a:pt x="16360" y="24531"/>
                    <a:pt x="15099" y="26530"/>
                    <a:pt x="13953" y="28564"/>
                  </a:cubicBezTo>
                  <a:cubicBezTo>
                    <a:pt x="13394" y="29638"/>
                    <a:pt x="12879" y="30748"/>
                    <a:pt x="12399" y="31859"/>
                  </a:cubicBezTo>
                  <a:cubicBezTo>
                    <a:pt x="11768" y="33342"/>
                    <a:pt x="11138" y="34896"/>
                    <a:pt x="10587" y="36415"/>
                  </a:cubicBezTo>
                  <a:cubicBezTo>
                    <a:pt x="10250" y="37259"/>
                    <a:pt x="10028" y="38111"/>
                    <a:pt x="9770" y="38964"/>
                  </a:cubicBezTo>
                  <a:cubicBezTo>
                    <a:pt x="9397" y="40190"/>
                    <a:pt x="9033" y="41371"/>
                    <a:pt x="8731" y="42588"/>
                  </a:cubicBezTo>
                  <a:cubicBezTo>
                    <a:pt x="8331" y="44186"/>
                    <a:pt x="7958" y="45812"/>
                    <a:pt x="7585" y="47402"/>
                  </a:cubicBezTo>
                  <a:cubicBezTo>
                    <a:pt x="7585" y="47553"/>
                    <a:pt x="7585" y="47659"/>
                    <a:pt x="7550" y="47810"/>
                  </a:cubicBezTo>
                  <a:cubicBezTo>
                    <a:pt x="7292" y="49178"/>
                    <a:pt x="7070" y="50546"/>
                    <a:pt x="6812" y="51913"/>
                  </a:cubicBezTo>
                  <a:lnTo>
                    <a:pt x="0" y="51913"/>
                  </a:lnTo>
                  <a:cubicBezTo>
                    <a:pt x="116" y="51549"/>
                    <a:pt x="258" y="51212"/>
                    <a:pt x="338" y="50848"/>
                  </a:cubicBezTo>
                  <a:cubicBezTo>
                    <a:pt x="666" y="49249"/>
                    <a:pt x="1004" y="47624"/>
                    <a:pt x="1332" y="46034"/>
                  </a:cubicBezTo>
                  <a:cubicBezTo>
                    <a:pt x="1590" y="44995"/>
                    <a:pt x="1812" y="43964"/>
                    <a:pt x="2150" y="42925"/>
                  </a:cubicBezTo>
                  <a:cubicBezTo>
                    <a:pt x="3002" y="40003"/>
                    <a:pt x="3846" y="37081"/>
                    <a:pt x="4778" y="34195"/>
                  </a:cubicBezTo>
                  <a:cubicBezTo>
                    <a:pt x="5365" y="32418"/>
                    <a:pt x="6111" y="30677"/>
                    <a:pt x="6848" y="28972"/>
                  </a:cubicBezTo>
                  <a:cubicBezTo>
                    <a:pt x="7550" y="27311"/>
                    <a:pt x="8331" y="25677"/>
                    <a:pt x="9175" y="24087"/>
                  </a:cubicBezTo>
                  <a:cubicBezTo>
                    <a:pt x="10623" y="21387"/>
                    <a:pt x="12328" y="18829"/>
                    <a:pt x="14326" y="16431"/>
                  </a:cubicBezTo>
                  <a:cubicBezTo>
                    <a:pt x="15614" y="14912"/>
                    <a:pt x="16946" y="13394"/>
                    <a:pt x="18465" y="12026"/>
                  </a:cubicBezTo>
                  <a:cubicBezTo>
                    <a:pt x="20357" y="10321"/>
                    <a:pt x="22355" y="8731"/>
                    <a:pt x="24611" y="7434"/>
                  </a:cubicBezTo>
                  <a:cubicBezTo>
                    <a:pt x="26201" y="6475"/>
                    <a:pt x="27871" y="5507"/>
                    <a:pt x="29532" y="4663"/>
                  </a:cubicBezTo>
                  <a:cubicBezTo>
                    <a:pt x="30793" y="4032"/>
                    <a:pt x="32161" y="3553"/>
                    <a:pt x="33457" y="3029"/>
                  </a:cubicBezTo>
                  <a:cubicBezTo>
                    <a:pt x="36086" y="1954"/>
                    <a:pt x="38822" y="1288"/>
                    <a:pt x="41637" y="808"/>
                  </a:cubicBezTo>
                  <a:cubicBezTo>
                    <a:pt x="44631" y="293"/>
                    <a:pt x="47704" y="0"/>
                    <a:pt x="50812" y="480"/>
                  </a:cubicBezTo>
                  <a:cubicBezTo>
                    <a:pt x="52366" y="702"/>
                    <a:pt x="53885" y="1030"/>
                    <a:pt x="55289" y="1697"/>
                  </a:cubicBezTo>
                  <a:cubicBezTo>
                    <a:pt x="58024" y="3064"/>
                    <a:pt x="59987" y="5143"/>
                    <a:pt x="61213" y="7843"/>
                  </a:cubicBezTo>
                  <a:cubicBezTo>
                    <a:pt x="62172" y="10063"/>
                    <a:pt x="62545" y="12355"/>
                    <a:pt x="62873" y="14690"/>
                  </a:cubicBezTo>
                  <a:cubicBezTo>
                    <a:pt x="63318" y="17906"/>
                    <a:pt x="63353" y="21130"/>
                    <a:pt x="63096" y="24345"/>
                  </a:cubicBezTo>
                  <a:cubicBezTo>
                    <a:pt x="62838" y="27125"/>
                    <a:pt x="62616" y="29896"/>
                    <a:pt x="62243" y="32640"/>
                  </a:cubicBezTo>
                  <a:cubicBezTo>
                    <a:pt x="61985" y="34745"/>
                    <a:pt x="61621" y="36859"/>
                    <a:pt x="61213" y="38964"/>
                  </a:cubicBezTo>
                  <a:cubicBezTo>
                    <a:pt x="60804" y="41300"/>
                    <a:pt x="60324" y="43591"/>
                    <a:pt x="59916" y="45883"/>
                  </a:cubicBezTo>
                  <a:cubicBezTo>
                    <a:pt x="59543" y="47917"/>
                    <a:pt x="59134" y="49959"/>
                    <a:pt x="58548" y="51913"/>
                  </a:cubicBezTo>
                  <a:close/>
                </a:path>
              </a:pathLst>
            </a:custGeom>
            <a:solidFill>
              <a:srgbClr val="B31C44"/>
            </a:solidFill>
            <a:ln>
              <a:noFill/>
            </a:ln>
            <a:effectLst>
              <a:outerShdw blurRad="100013" dist="19050" dir="2154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6"/>
            <p:cNvSpPr/>
            <p:nvPr/>
          </p:nvSpPr>
          <p:spPr>
            <a:xfrm>
              <a:off x="-74281" y="-452691"/>
              <a:ext cx="9294225" cy="6195474"/>
            </a:xfrm>
            <a:custGeom>
              <a:avLst/>
              <a:gdLst/>
              <a:ahLst/>
              <a:cxnLst/>
              <a:rect l="l" t="t" r="r" b="b"/>
              <a:pathLst>
                <a:path w="284401" h="189580" extrusionOk="0">
                  <a:moveTo>
                    <a:pt x="8918" y="189579"/>
                  </a:moveTo>
                  <a:lnTo>
                    <a:pt x="1" y="189579"/>
                  </a:lnTo>
                  <a:lnTo>
                    <a:pt x="1" y="66648"/>
                  </a:lnTo>
                  <a:cubicBezTo>
                    <a:pt x="2079" y="67608"/>
                    <a:pt x="4113" y="68647"/>
                    <a:pt x="5925" y="69979"/>
                  </a:cubicBezTo>
                  <a:cubicBezTo>
                    <a:pt x="7665" y="71231"/>
                    <a:pt x="9406" y="72457"/>
                    <a:pt x="11067" y="73825"/>
                  </a:cubicBezTo>
                  <a:cubicBezTo>
                    <a:pt x="13030" y="75415"/>
                    <a:pt x="14691" y="77306"/>
                    <a:pt x="16245" y="79269"/>
                  </a:cubicBezTo>
                  <a:cubicBezTo>
                    <a:pt x="18581" y="82191"/>
                    <a:pt x="20801" y="85220"/>
                    <a:pt x="23022" y="88222"/>
                  </a:cubicBezTo>
                  <a:cubicBezTo>
                    <a:pt x="24168" y="89741"/>
                    <a:pt x="25429" y="91180"/>
                    <a:pt x="26761" y="92547"/>
                  </a:cubicBezTo>
                  <a:cubicBezTo>
                    <a:pt x="28644" y="94546"/>
                    <a:pt x="30900" y="96100"/>
                    <a:pt x="33529" y="97175"/>
                  </a:cubicBezTo>
                  <a:cubicBezTo>
                    <a:pt x="34275" y="97512"/>
                    <a:pt x="35083" y="97805"/>
                    <a:pt x="35900" y="97956"/>
                  </a:cubicBezTo>
                  <a:cubicBezTo>
                    <a:pt x="38192" y="98436"/>
                    <a:pt x="40492" y="98729"/>
                    <a:pt x="42890" y="98471"/>
                  </a:cubicBezTo>
                  <a:cubicBezTo>
                    <a:pt x="45226" y="98214"/>
                    <a:pt x="47517" y="97876"/>
                    <a:pt x="49773" y="97175"/>
                  </a:cubicBezTo>
                  <a:cubicBezTo>
                    <a:pt x="51736" y="96544"/>
                    <a:pt x="53628" y="95736"/>
                    <a:pt x="55440" y="94732"/>
                  </a:cubicBezTo>
                  <a:cubicBezTo>
                    <a:pt x="56923" y="93924"/>
                    <a:pt x="58433" y="93107"/>
                    <a:pt x="59765" y="92103"/>
                  </a:cubicBezTo>
                  <a:cubicBezTo>
                    <a:pt x="61062" y="91144"/>
                    <a:pt x="62252" y="90034"/>
                    <a:pt x="63398" y="88924"/>
                  </a:cubicBezTo>
                  <a:cubicBezTo>
                    <a:pt x="64988" y="87334"/>
                    <a:pt x="66355" y="85558"/>
                    <a:pt x="67466" y="83630"/>
                  </a:cubicBezTo>
                  <a:cubicBezTo>
                    <a:pt x="68647" y="81561"/>
                    <a:pt x="69686" y="79411"/>
                    <a:pt x="70503" y="77191"/>
                  </a:cubicBezTo>
                  <a:cubicBezTo>
                    <a:pt x="70832" y="76267"/>
                    <a:pt x="71205" y="75308"/>
                    <a:pt x="71427" y="74340"/>
                  </a:cubicBezTo>
                  <a:cubicBezTo>
                    <a:pt x="72058" y="71862"/>
                    <a:pt x="72502" y="69384"/>
                    <a:pt x="72910" y="66871"/>
                  </a:cubicBezTo>
                  <a:cubicBezTo>
                    <a:pt x="73274" y="64464"/>
                    <a:pt x="73425" y="62057"/>
                    <a:pt x="73754" y="59650"/>
                  </a:cubicBezTo>
                  <a:cubicBezTo>
                    <a:pt x="74020" y="57953"/>
                    <a:pt x="74127" y="56248"/>
                    <a:pt x="74313" y="54543"/>
                  </a:cubicBezTo>
                  <a:cubicBezTo>
                    <a:pt x="74420" y="53548"/>
                    <a:pt x="74607" y="52544"/>
                    <a:pt x="74758" y="51514"/>
                  </a:cubicBezTo>
                  <a:cubicBezTo>
                    <a:pt x="75015" y="49658"/>
                    <a:pt x="75237" y="47775"/>
                    <a:pt x="75575" y="45919"/>
                  </a:cubicBezTo>
                  <a:cubicBezTo>
                    <a:pt x="75832" y="44409"/>
                    <a:pt x="76241" y="42890"/>
                    <a:pt x="76605" y="41371"/>
                  </a:cubicBezTo>
                  <a:cubicBezTo>
                    <a:pt x="76827" y="40483"/>
                    <a:pt x="77049" y="39595"/>
                    <a:pt x="77307" y="38707"/>
                  </a:cubicBezTo>
                  <a:cubicBezTo>
                    <a:pt x="77831" y="37037"/>
                    <a:pt x="78346" y="35412"/>
                    <a:pt x="78941" y="33751"/>
                  </a:cubicBezTo>
                  <a:cubicBezTo>
                    <a:pt x="79234" y="32863"/>
                    <a:pt x="79607" y="31975"/>
                    <a:pt x="80016" y="31122"/>
                  </a:cubicBezTo>
                  <a:cubicBezTo>
                    <a:pt x="80753" y="29532"/>
                    <a:pt x="81454" y="27862"/>
                    <a:pt x="82343" y="26344"/>
                  </a:cubicBezTo>
                  <a:cubicBezTo>
                    <a:pt x="83604" y="24274"/>
                    <a:pt x="84971" y="22240"/>
                    <a:pt x="86375" y="20242"/>
                  </a:cubicBezTo>
                  <a:cubicBezTo>
                    <a:pt x="87965" y="18021"/>
                    <a:pt x="89821" y="15943"/>
                    <a:pt x="91784" y="13989"/>
                  </a:cubicBezTo>
                  <a:cubicBezTo>
                    <a:pt x="94999" y="10765"/>
                    <a:pt x="98623" y="8030"/>
                    <a:pt x="102397" y="5507"/>
                  </a:cubicBezTo>
                  <a:cubicBezTo>
                    <a:pt x="105142" y="3695"/>
                    <a:pt x="107993" y="2106"/>
                    <a:pt x="110915" y="587"/>
                  </a:cubicBezTo>
                  <a:cubicBezTo>
                    <a:pt x="111208" y="400"/>
                    <a:pt x="111466" y="178"/>
                    <a:pt x="111723" y="1"/>
                  </a:cubicBezTo>
                  <a:lnTo>
                    <a:pt x="190219" y="1"/>
                  </a:lnTo>
                  <a:cubicBezTo>
                    <a:pt x="190441" y="223"/>
                    <a:pt x="190663" y="480"/>
                    <a:pt x="190956" y="702"/>
                  </a:cubicBezTo>
                  <a:cubicBezTo>
                    <a:pt x="192546" y="1919"/>
                    <a:pt x="194101" y="3180"/>
                    <a:pt x="195735" y="4326"/>
                  </a:cubicBezTo>
                  <a:cubicBezTo>
                    <a:pt x="197618" y="5658"/>
                    <a:pt x="199510" y="6955"/>
                    <a:pt x="201472" y="8172"/>
                  </a:cubicBezTo>
                  <a:cubicBezTo>
                    <a:pt x="203915" y="9690"/>
                    <a:pt x="206499" y="10881"/>
                    <a:pt x="209128" y="11991"/>
                  </a:cubicBezTo>
                  <a:cubicBezTo>
                    <a:pt x="211198" y="12879"/>
                    <a:pt x="213347" y="13545"/>
                    <a:pt x="215532" y="14167"/>
                  </a:cubicBezTo>
                  <a:cubicBezTo>
                    <a:pt x="216385" y="14389"/>
                    <a:pt x="217237" y="14611"/>
                    <a:pt x="218125" y="14762"/>
                  </a:cubicBezTo>
                  <a:cubicBezTo>
                    <a:pt x="220195" y="15135"/>
                    <a:pt x="222264" y="15464"/>
                    <a:pt x="224343" y="15721"/>
                  </a:cubicBezTo>
                  <a:cubicBezTo>
                    <a:pt x="225710" y="15872"/>
                    <a:pt x="227078" y="15943"/>
                    <a:pt x="228446" y="16059"/>
                  </a:cubicBezTo>
                  <a:cubicBezTo>
                    <a:pt x="229965" y="16130"/>
                    <a:pt x="231484" y="16210"/>
                    <a:pt x="233002" y="16245"/>
                  </a:cubicBezTo>
                  <a:cubicBezTo>
                    <a:pt x="234406" y="16281"/>
                    <a:pt x="235844" y="16352"/>
                    <a:pt x="237292" y="16316"/>
                  </a:cubicBezTo>
                  <a:cubicBezTo>
                    <a:pt x="239175" y="16281"/>
                    <a:pt x="241067" y="16059"/>
                    <a:pt x="242950" y="16059"/>
                  </a:cubicBezTo>
                  <a:cubicBezTo>
                    <a:pt x="245881" y="16059"/>
                    <a:pt x="248838" y="15837"/>
                    <a:pt x="251760" y="15615"/>
                  </a:cubicBezTo>
                  <a:cubicBezTo>
                    <a:pt x="252764" y="15543"/>
                    <a:pt x="253794" y="15499"/>
                    <a:pt x="254833" y="15428"/>
                  </a:cubicBezTo>
                  <a:cubicBezTo>
                    <a:pt x="256166" y="15357"/>
                    <a:pt x="257533" y="15277"/>
                    <a:pt x="258866" y="15206"/>
                  </a:cubicBezTo>
                  <a:cubicBezTo>
                    <a:pt x="260980" y="15055"/>
                    <a:pt x="263049" y="14948"/>
                    <a:pt x="265154" y="14833"/>
                  </a:cubicBezTo>
                  <a:cubicBezTo>
                    <a:pt x="266451" y="14762"/>
                    <a:pt x="267747" y="14691"/>
                    <a:pt x="269044" y="14611"/>
                  </a:cubicBezTo>
                  <a:cubicBezTo>
                    <a:pt x="271149" y="14504"/>
                    <a:pt x="273263" y="14318"/>
                    <a:pt x="275332" y="14247"/>
                  </a:cubicBezTo>
                  <a:cubicBezTo>
                    <a:pt x="278370" y="14131"/>
                    <a:pt x="281407" y="14096"/>
                    <a:pt x="284401" y="14060"/>
                  </a:cubicBezTo>
                  <a:lnTo>
                    <a:pt x="284401" y="31344"/>
                  </a:lnTo>
                  <a:cubicBezTo>
                    <a:pt x="283139" y="31228"/>
                    <a:pt x="281887" y="31086"/>
                    <a:pt x="280626" y="31042"/>
                  </a:cubicBezTo>
                  <a:cubicBezTo>
                    <a:pt x="277890" y="30971"/>
                    <a:pt x="275190" y="30900"/>
                    <a:pt x="272446" y="30900"/>
                  </a:cubicBezTo>
                  <a:cubicBezTo>
                    <a:pt x="270305" y="30900"/>
                    <a:pt x="268120" y="30971"/>
                    <a:pt x="265971" y="31042"/>
                  </a:cubicBezTo>
                  <a:cubicBezTo>
                    <a:pt x="264568" y="31086"/>
                    <a:pt x="263156" y="31157"/>
                    <a:pt x="261752" y="31264"/>
                  </a:cubicBezTo>
                  <a:cubicBezTo>
                    <a:pt x="260535" y="31379"/>
                    <a:pt x="259310" y="31566"/>
                    <a:pt x="258049" y="31601"/>
                  </a:cubicBezTo>
                  <a:cubicBezTo>
                    <a:pt x="255278" y="31708"/>
                    <a:pt x="252542" y="32197"/>
                    <a:pt x="249762" y="32454"/>
                  </a:cubicBezTo>
                  <a:cubicBezTo>
                    <a:pt x="247355" y="32676"/>
                    <a:pt x="244948" y="33085"/>
                    <a:pt x="242550" y="33413"/>
                  </a:cubicBezTo>
                  <a:cubicBezTo>
                    <a:pt x="242506" y="33413"/>
                    <a:pt x="242435" y="33449"/>
                    <a:pt x="242399" y="33449"/>
                  </a:cubicBezTo>
                  <a:cubicBezTo>
                    <a:pt x="239886" y="33751"/>
                    <a:pt x="237363" y="34079"/>
                    <a:pt x="234850" y="34417"/>
                  </a:cubicBezTo>
                  <a:cubicBezTo>
                    <a:pt x="234290" y="34488"/>
                    <a:pt x="233739" y="34595"/>
                    <a:pt x="233180" y="34675"/>
                  </a:cubicBezTo>
                  <a:cubicBezTo>
                    <a:pt x="230817" y="34932"/>
                    <a:pt x="228446" y="35154"/>
                    <a:pt x="226075" y="35412"/>
                  </a:cubicBezTo>
                  <a:cubicBezTo>
                    <a:pt x="224485" y="35563"/>
                    <a:pt x="222859" y="35820"/>
                    <a:pt x="221270" y="35891"/>
                  </a:cubicBezTo>
                  <a:cubicBezTo>
                    <a:pt x="218525" y="36007"/>
                    <a:pt x="215790" y="36078"/>
                    <a:pt x="213090" y="36078"/>
                  </a:cubicBezTo>
                  <a:cubicBezTo>
                    <a:pt x="210612" y="36078"/>
                    <a:pt x="208169" y="36078"/>
                    <a:pt x="205727" y="35891"/>
                  </a:cubicBezTo>
                  <a:cubicBezTo>
                    <a:pt x="202689" y="35634"/>
                    <a:pt x="199696" y="35190"/>
                    <a:pt x="196765" y="34559"/>
                  </a:cubicBezTo>
                  <a:cubicBezTo>
                    <a:pt x="194030" y="34008"/>
                    <a:pt x="191365" y="33262"/>
                    <a:pt x="188736" y="32419"/>
                  </a:cubicBezTo>
                  <a:cubicBezTo>
                    <a:pt x="185627" y="31379"/>
                    <a:pt x="182599" y="30198"/>
                    <a:pt x="179597" y="28901"/>
                  </a:cubicBezTo>
                  <a:cubicBezTo>
                    <a:pt x="177971" y="28200"/>
                    <a:pt x="176382" y="27418"/>
                    <a:pt x="174783" y="26717"/>
                  </a:cubicBezTo>
                  <a:cubicBezTo>
                    <a:pt x="172118" y="25535"/>
                    <a:pt x="169454" y="24310"/>
                    <a:pt x="166789" y="23199"/>
                  </a:cubicBezTo>
                  <a:cubicBezTo>
                    <a:pt x="164533" y="22240"/>
                    <a:pt x="162278" y="21352"/>
                    <a:pt x="159986" y="20535"/>
                  </a:cubicBezTo>
                  <a:cubicBezTo>
                    <a:pt x="158174" y="19904"/>
                    <a:pt x="156318" y="19460"/>
                    <a:pt x="154471" y="18945"/>
                  </a:cubicBezTo>
                  <a:cubicBezTo>
                    <a:pt x="152064" y="18243"/>
                    <a:pt x="149586" y="17942"/>
                    <a:pt x="147108" y="17577"/>
                  </a:cubicBezTo>
                  <a:cubicBezTo>
                    <a:pt x="146664" y="17497"/>
                    <a:pt x="146255" y="17426"/>
                    <a:pt x="145811" y="17426"/>
                  </a:cubicBezTo>
                  <a:cubicBezTo>
                    <a:pt x="142294" y="17462"/>
                    <a:pt x="138741" y="17133"/>
                    <a:pt x="135224" y="17942"/>
                  </a:cubicBezTo>
                  <a:cubicBezTo>
                    <a:pt x="135082" y="17986"/>
                    <a:pt x="134931" y="17986"/>
                    <a:pt x="134744" y="18021"/>
                  </a:cubicBezTo>
                  <a:cubicBezTo>
                    <a:pt x="133341" y="18279"/>
                    <a:pt x="131893" y="18501"/>
                    <a:pt x="130490" y="18874"/>
                  </a:cubicBezTo>
                  <a:cubicBezTo>
                    <a:pt x="128820" y="19318"/>
                    <a:pt x="127195" y="19869"/>
                    <a:pt x="125570" y="20428"/>
                  </a:cubicBezTo>
                  <a:cubicBezTo>
                    <a:pt x="122905" y="21272"/>
                    <a:pt x="120427" y="22569"/>
                    <a:pt x="118091" y="24052"/>
                  </a:cubicBezTo>
                  <a:cubicBezTo>
                    <a:pt x="115498" y="25677"/>
                    <a:pt x="113055" y="27534"/>
                    <a:pt x="110986" y="29790"/>
                  </a:cubicBezTo>
                  <a:cubicBezTo>
                    <a:pt x="109618" y="31344"/>
                    <a:pt x="108286" y="32898"/>
                    <a:pt x="107140" y="34595"/>
                  </a:cubicBezTo>
                  <a:cubicBezTo>
                    <a:pt x="106474" y="35527"/>
                    <a:pt x="105843" y="36486"/>
                    <a:pt x="105364" y="37526"/>
                  </a:cubicBezTo>
                  <a:cubicBezTo>
                    <a:pt x="104511" y="39151"/>
                    <a:pt x="103694" y="40812"/>
                    <a:pt x="103028" y="42553"/>
                  </a:cubicBezTo>
                  <a:cubicBezTo>
                    <a:pt x="102397" y="44222"/>
                    <a:pt x="101882" y="45963"/>
                    <a:pt x="101438" y="47660"/>
                  </a:cubicBezTo>
                  <a:cubicBezTo>
                    <a:pt x="100843" y="50066"/>
                    <a:pt x="100257" y="52473"/>
                    <a:pt x="99813" y="54916"/>
                  </a:cubicBezTo>
                  <a:cubicBezTo>
                    <a:pt x="99369" y="57287"/>
                    <a:pt x="99111" y="59685"/>
                    <a:pt x="98738" y="62092"/>
                  </a:cubicBezTo>
                  <a:cubicBezTo>
                    <a:pt x="98667" y="62758"/>
                    <a:pt x="98552" y="63424"/>
                    <a:pt x="98445" y="64055"/>
                  </a:cubicBezTo>
                  <a:cubicBezTo>
                    <a:pt x="98107" y="66835"/>
                    <a:pt x="97779" y="69571"/>
                    <a:pt x="97406" y="72342"/>
                  </a:cubicBezTo>
                  <a:cubicBezTo>
                    <a:pt x="97148" y="74162"/>
                    <a:pt x="96811" y="75939"/>
                    <a:pt x="96518" y="77751"/>
                  </a:cubicBezTo>
                  <a:cubicBezTo>
                    <a:pt x="96518" y="77857"/>
                    <a:pt x="96518" y="77973"/>
                    <a:pt x="96482" y="78079"/>
                  </a:cubicBezTo>
                  <a:cubicBezTo>
                    <a:pt x="96180" y="79633"/>
                    <a:pt x="95923" y="81188"/>
                    <a:pt x="95558" y="82707"/>
                  </a:cubicBezTo>
                  <a:cubicBezTo>
                    <a:pt x="95256" y="84110"/>
                    <a:pt x="94848" y="85486"/>
                    <a:pt x="94448" y="86854"/>
                  </a:cubicBezTo>
                  <a:cubicBezTo>
                    <a:pt x="94262" y="87556"/>
                    <a:pt x="94004" y="88222"/>
                    <a:pt x="93782" y="88888"/>
                  </a:cubicBezTo>
                  <a:cubicBezTo>
                    <a:pt x="93409" y="89963"/>
                    <a:pt x="93072" y="91038"/>
                    <a:pt x="92627" y="92068"/>
                  </a:cubicBezTo>
                  <a:cubicBezTo>
                    <a:pt x="92006" y="93551"/>
                    <a:pt x="91224" y="94954"/>
                    <a:pt x="90558" y="96402"/>
                  </a:cubicBezTo>
                  <a:cubicBezTo>
                    <a:pt x="89190" y="99360"/>
                    <a:pt x="87227" y="101989"/>
                    <a:pt x="84936" y="104360"/>
                  </a:cubicBezTo>
                  <a:cubicBezTo>
                    <a:pt x="82014" y="107353"/>
                    <a:pt x="78754" y="109982"/>
                    <a:pt x="75086" y="112167"/>
                  </a:cubicBezTo>
                  <a:cubicBezTo>
                    <a:pt x="71613" y="114236"/>
                    <a:pt x="67981" y="116013"/>
                    <a:pt x="64322" y="117754"/>
                  </a:cubicBezTo>
                  <a:cubicBezTo>
                    <a:pt x="61879" y="118935"/>
                    <a:pt x="59437" y="120009"/>
                    <a:pt x="56994" y="121155"/>
                  </a:cubicBezTo>
                  <a:cubicBezTo>
                    <a:pt x="54552" y="122345"/>
                    <a:pt x="52145" y="123527"/>
                    <a:pt x="49738" y="124743"/>
                  </a:cubicBezTo>
                  <a:cubicBezTo>
                    <a:pt x="46967" y="126120"/>
                    <a:pt x="44267" y="127630"/>
                    <a:pt x="41673" y="129300"/>
                  </a:cubicBezTo>
                  <a:cubicBezTo>
                    <a:pt x="39524" y="130703"/>
                    <a:pt x="37455" y="132222"/>
                    <a:pt x="35492" y="133847"/>
                  </a:cubicBezTo>
                  <a:cubicBezTo>
                    <a:pt x="33680" y="135366"/>
                    <a:pt x="32010" y="137000"/>
                    <a:pt x="30500" y="138732"/>
                  </a:cubicBezTo>
                  <a:cubicBezTo>
                    <a:pt x="28573" y="140997"/>
                    <a:pt x="26948" y="143395"/>
                    <a:pt x="25464" y="145953"/>
                  </a:cubicBezTo>
                  <a:cubicBezTo>
                    <a:pt x="23946" y="148502"/>
                    <a:pt x="22764" y="151211"/>
                    <a:pt x="21619" y="153946"/>
                  </a:cubicBezTo>
                  <a:cubicBezTo>
                    <a:pt x="21130" y="155092"/>
                    <a:pt x="20686" y="156273"/>
                    <a:pt x="20242" y="157463"/>
                  </a:cubicBezTo>
                  <a:cubicBezTo>
                    <a:pt x="19842" y="158574"/>
                    <a:pt x="19505" y="159684"/>
                    <a:pt x="19132" y="160794"/>
                  </a:cubicBezTo>
                  <a:cubicBezTo>
                    <a:pt x="18394" y="163014"/>
                    <a:pt x="17657" y="165270"/>
                    <a:pt x="16956" y="167526"/>
                  </a:cubicBezTo>
                  <a:cubicBezTo>
                    <a:pt x="16432" y="169116"/>
                    <a:pt x="15952" y="170750"/>
                    <a:pt x="15437" y="172340"/>
                  </a:cubicBezTo>
                  <a:cubicBezTo>
                    <a:pt x="14620" y="174783"/>
                    <a:pt x="13767" y="177225"/>
                    <a:pt x="12914" y="179668"/>
                  </a:cubicBezTo>
                  <a:cubicBezTo>
                    <a:pt x="12399" y="181186"/>
                    <a:pt x="11804" y="182661"/>
                    <a:pt x="11254" y="184144"/>
                  </a:cubicBezTo>
                  <a:cubicBezTo>
                    <a:pt x="10774" y="185290"/>
                    <a:pt x="10250" y="186435"/>
                    <a:pt x="9735" y="187625"/>
                  </a:cubicBezTo>
                  <a:cubicBezTo>
                    <a:pt x="9477" y="188247"/>
                    <a:pt x="9220" y="188913"/>
                    <a:pt x="8918" y="189579"/>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6"/>
            <p:cNvSpPr/>
            <p:nvPr/>
          </p:nvSpPr>
          <p:spPr>
            <a:xfrm>
              <a:off x="-74281" y="-452691"/>
              <a:ext cx="742784" cy="445004"/>
            </a:xfrm>
            <a:custGeom>
              <a:avLst/>
              <a:gdLst/>
              <a:ahLst/>
              <a:cxnLst/>
              <a:rect l="l" t="t" r="r" b="b"/>
              <a:pathLst>
                <a:path w="22729" h="13617" extrusionOk="0">
                  <a:moveTo>
                    <a:pt x="22729" y="1"/>
                  </a:moveTo>
                  <a:cubicBezTo>
                    <a:pt x="22391" y="365"/>
                    <a:pt x="22134" y="809"/>
                    <a:pt x="21796" y="1146"/>
                  </a:cubicBezTo>
                  <a:cubicBezTo>
                    <a:pt x="19762" y="3065"/>
                    <a:pt x="17844" y="5063"/>
                    <a:pt x="15543" y="6662"/>
                  </a:cubicBezTo>
                  <a:cubicBezTo>
                    <a:pt x="13732" y="7914"/>
                    <a:pt x="11884" y="9104"/>
                    <a:pt x="9850" y="9948"/>
                  </a:cubicBezTo>
                  <a:cubicBezTo>
                    <a:pt x="8776" y="10437"/>
                    <a:pt x="7736" y="10987"/>
                    <a:pt x="6626" y="11396"/>
                  </a:cubicBezTo>
                  <a:cubicBezTo>
                    <a:pt x="5036" y="11991"/>
                    <a:pt x="3447" y="12506"/>
                    <a:pt x="1857" y="13021"/>
                  </a:cubicBezTo>
                  <a:cubicBezTo>
                    <a:pt x="1226" y="13243"/>
                    <a:pt x="631" y="13394"/>
                    <a:pt x="1" y="13616"/>
                  </a:cubicBezTo>
                  <a:lnTo>
                    <a:pt x="1" y="1"/>
                  </a:lnTo>
                  <a:close/>
                </a:path>
              </a:pathLst>
            </a:custGeom>
            <a:solidFill>
              <a:srgbClr val="5811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6"/>
            <p:cNvSpPr/>
            <p:nvPr/>
          </p:nvSpPr>
          <p:spPr>
            <a:xfrm>
              <a:off x="4355852" y="1248760"/>
              <a:ext cx="4864091" cy="3821795"/>
            </a:xfrm>
            <a:custGeom>
              <a:avLst/>
              <a:gdLst/>
              <a:ahLst/>
              <a:cxnLst/>
              <a:rect l="l" t="t" r="r" b="b"/>
              <a:pathLst>
                <a:path w="148840" h="116946" extrusionOk="0">
                  <a:moveTo>
                    <a:pt x="148840" y="3447"/>
                  </a:moveTo>
                  <a:lnTo>
                    <a:pt x="148840" y="18244"/>
                  </a:lnTo>
                  <a:cubicBezTo>
                    <a:pt x="146770" y="17134"/>
                    <a:pt x="144736" y="15952"/>
                    <a:pt x="142436" y="15171"/>
                  </a:cubicBezTo>
                  <a:cubicBezTo>
                    <a:pt x="141068" y="14691"/>
                    <a:pt x="139736" y="14140"/>
                    <a:pt x="138333" y="13803"/>
                  </a:cubicBezTo>
                  <a:cubicBezTo>
                    <a:pt x="135739" y="13137"/>
                    <a:pt x="133146" y="12506"/>
                    <a:pt x="130481" y="12284"/>
                  </a:cubicBezTo>
                  <a:cubicBezTo>
                    <a:pt x="128634" y="12178"/>
                    <a:pt x="126822" y="11956"/>
                    <a:pt x="125010" y="11840"/>
                  </a:cubicBezTo>
                  <a:cubicBezTo>
                    <a:pt x="122710" y="11733"/>
                    <a:pt x="120418" y="11920"/>
                    <a:pt x="118127" y="12178"/>
                  </a:cubicBezTo>
                  <a:cubicBezTo>
                    <a:pt x="116492" y="12364"/>
                    <a:pt x="114832" y="12506"/>
                    <a:pt x="113206" y="12728"/>
                  </a:cubicBezTo>
                  <a:cubicBezTo>
                    <a:pt x="111687" y="12995"/>
                    <a:pt x="110204" y="13323"/>
                    <a:pt x="108685" y="13616"/>
                  </a:cubicBezTo>
                  <a:cubicBezTo>
                    <a:pt x="107655" y="13803"/>
                    <a:pt x="106581" y="14025"/>
                    <a:pt x="105541" y="14247"/>
                  </a:cubicBezTo>
                  <a:cubicBezTo>
                    <a:pt x="104396" y="14505"/>
                    <a:pt x="103214" y="14727"/>
                    <a:pt x="102060" y="15064"/>
                  </a:cubicBezTo>
                  <a:cubicBezTo>
                    <a:pt x="100248" y="15544"/>
                    <a:pt x="98401" y="16103"/>
                    <a:pt x="96589" y="16618"/>
                  </a:cubicBezTo>
                  <a:cubicBezTo>
                    <a:pt x="95843" y="16840"/>
                    <a:pt x="95070" y="17062"/>
                    <a:pt x="94333" y="17285"/>
                  </a:cubicBezTo>
                  <a:cubicBezTo>
                    <a:pt x="92778" y="17800"/>
                    <a:pt x="91224" y="18279"/>
                    <a:pt x="89670" y="18803"/>
                  </a:cubicBezTo>
                  <a:cubicBezTo>
                    <a:pt x="88258" y="19283"/>
                    <a:pt x="86854" y="19834"/>
                    <a:pt x="85451" y="20358"/>
                  </a:cubicBezTo>
                  <a:cubicBezTo>
                    <a:pt x="82929" y="21317"/>
                    <a:pt x="80415" y="22240"/>
                    <a:pt x="77937" y="23209"/>
                  </a:cubicBezTo>
                  <a:cubicBezTo>
                    <a:pt x="75717" y="24132"/>
                    <a:pt x="73496" y="25056"/>
                    <a:pt x="71311" y="26051"/>
                  </a:cubicBezTo>
                  <a:cubicBezTo>
                    <a:pt x="68869" y="27161"/>
                    <a:pt x="66462" y="28316"/>
                    <a:pt x="64091" y="29532"/>
                  </a:cubicBezTo>
                  <a:cubicBezTo>
                    <a:pt x="61835" y="30714"/>
                    <a:pt x="59694" y="32090"/>
                    <a:pt x="57580" y="33565"/>
                  </a:cubicBezTo>
                  <a:cubicBezTo>
                    <a:pt x="55618" y="34977"/>
                    <a:pt x="53877" y="36602"/>
                    <a:pt x="52473" y="38529"/>
                  </a:cubicBezTo>
                  <a:cubicBezTo>
                    <a:pt x="51328" y="40119"/>
                    <a:pt x="50511" y="41896"/>
                    <a:pt x="50324" y="43814"/>
                  </a:cubicBezTo>
                  <a:cubicBezTo>
                    <a:pt x="50146" y="45670"/>
                    <a:pt x="50102" y="47518"/>
                    <a:pt x="50768" y="49330"/>
                  </a:cubicBezTo>
                  <a:cubicBezTo>
                    <a:pt x="51070" y="50147"/>
                    <a:pt x="51292" y="50999"/>
                    <a:pt x="51585" y="51807"/>
                  </a:cubicBezTo>
                  <a:cubicBezTo>
                    <a:pt x="52473" y="54294"/>
                    <a:pt x="53655" y="56657"/>
                    <a:pt x="55067" y="58957"/>
                  </a:cubicBezTo>
                  <a:cubicBezTo>
                    <a:pt x="56097" y="60583"/>
                    <a:pt x="57172" y="62208"/>
                    <a:pt x="58282" y="63798"/>
                  </a:cubicBezTo>
                  <a:cubicBezTo>
                    <a:pt x="60023" y="66285"/>
                    <a:pt x="61764" y="68727"/>
                    <a:pt x="63611" y="71125"/>
                  </a:cubicBezTo>
                  <a:cubicBezTo>
                    <a:pt x="65867" y="74012"/>
                    <a:pt x="68274" y="76863"/>
                    <a:pt x="70681" y="79678"/>
                  </a:cubicBezTo>
                  <a:cubicBezTo>
                    <a:pt x="73123" y="82600"/>
                    <a:pt x="75859" y="85336"/>
                    <a:pt x="78639" y="88045"/>
                  </a:cubicBezTo>
                  <a:cubicBezTo>
                    <a:pt x="79856" y="89226"/>
                    <a:pt x="81188" y="90372"/>
                    <a:pt x="82520" y="91482"/>
                  </a:cubicBezTo>
                  <a:cubicBezTo>
                    <a:pt x="86339" y="94777"/>
                    <a:pt x="90478" y="97699"/>
                    <a:pt x="94919" y="100177"/>
                  </a:cubicBezTo>
                  <a:cubicBezTo>
                    <a:pt x="97104" y="101438"/>
                    <a:pt x="99324" y="102548"/>
                    <a:pt x="101660" y="103508"/>
                  </a:cubicBezTo>
                  <a:cubicBezTo>
                    <a:pt x="104023" y="104476"/>
                    <a:pt x="106501" y="105284"/>
                    <a:pt x="108987" y="105915"/>
                  </a:cubicBezTo>
                  <a:cubicBezTo>
                    <a:pt x="109982" y="106137"/>
                    <a:pt x="110986" y="106430"/>
                    <a:pt x="111981" y="106581"/>
                  </a:cubicBezTo>
                  <a:cubicBezTo>
                    <a:pt x="113828" y="106918"/>
                    <a:pt x="115649" y="107247"/>
                    <a:pt x="117496" y="107398"/>
                  </a:cubicBezTo>
                  <a:cubicBezTo>
                    <a:pt x="120196" y="107620"/>
                    <a:pt x="122896" y="107877"/>
                    <a:pt x="125596" y="107584"/>
                  </a:cubicBezTo>
                  <a:cubicBezTo>
                    <a:pt x="126600" y="107469"/>
                    <a:pt x="127639" y="107282"/>
                    <a:pt x="128634" y="107282"/>
                  </a:cubicBezTo>
                  <a:cubicBezTo>
                    <a:pt x="130446" y="107282"/>
                    <a:pt x="132115" y="106803"/>
                    <a:pt x="133812" y="106430"/>
                  </a:cubicBezTo>
                  <a:cubicBezTo>
                    <a:pt x="135775" y="106030"/>
                    <a:pt x="137737" y="105586"/>
                    <a:pt x="139549" y="104840"/>
                  </a:cubicBezTo>
                  <a:cubicBezTo>
                    <a:pt x="140144" y="104582"/>
                    <a:pt x="140739" y="104396"/>
                    <a:pt x="141290" y="104174"/>
                  </a:cubicBezTo>
                  <a:cubicBezTo>
                    <a:pt x="142516" y="103659"/>
                    <a:pt x="143733" y="103179"/>
                    <a:pt x="144878" y="102584"/>
                  </a:cubicBezTo>
                  <a:cubicBezTo>
                    <a:pt x="146246" y="101918"/>
                    <a:pt x="147543" y="101101"/>
                    <a:pt x="148840" y="100363"/>
                  </a:cubicBezTo>
                  <a:lnTo>
                    <a:pt x="148840" y="112132"/>
                  </a:lnTo>
                  <a:cubicBezTo>
                    <a:pt x="148617" y="112203"/>
                    <a:pt x="148395" y="112247"/>
                    <a:pt x="148173" y="112354"/>
                  </a:cubicBezTo>
                  <a:cubicBezTo>
                    <a:pt x="145473" y="113357"/>
                    <a:pt x="142773" y="114317"/>
                    <a:pt x="139958" y="114947"/>
                  </a:cubicBezTo>
                  <a:cubicBezTo>
                    <a:pt x="138333" y="115311"/>
                    <a:pt x="136743" y="115684"/>
                    <a:pt x="135108" y="115942"/>
                  </a:cubicBezTo>
                  <a:cubicBezTo>
                    <a:pt x="132408" y="116422"/>
                    <a:pt x="129673" y="116608"/>
                    <a:pt x="126928" y="116795"/>
                  </a:cubicBezTo>
                  <a:cubicBezTo>
                    <a:pt x="124673" y="116946"/>
                    <a:pt x="122452" y="116795"/>
                    <a:pt x="120196" y="116688"/>
                  </a:cubicBezTo>
                  <a:cubicBezTo>
                    <a:pt x="119379" y="116644"/>
                    <a:pt x="118535" y="116608"/>
                    <a:pt x="117683" y="116501"/>
                  </a:cubicBezTo>
                  <a:cubicBezTo>
                    <a:pt x="113206" y="115942"/>
                    <a:pt x="108721" y="115169"/>
                    <a:pt x="104467" y="113686"/>
                  </a:cubicBezTo>
                  <a:cubicBezTo>
                    <a:pt x="102211" y="112913"/>
                    <a:pt x="99955" y="112096"/>
                    <a:pt x="97734" y="111208"/>
                  </a:cubicBezTo>
                  <a:cubicBezTo>
                    <a:pt x="94182" y="109725"/>
                    <a:pt x="90816" y="107842"/>
                    <a:pt x="87592" y="105808"/>
                  </a:cubicBezTo>
                  <a:cubicBezTo>
                    <a:pt x="85114" y="104254"/>
                    <a:pt x="82671" y="102548"/>
                    <a:pt x="80344" y="100808"/>
                  </a:cubicBezTo>
                  <a:cubicBezTo>
                    <a:pt x="78079" y="99147"/>
                    <a:pt x="75939" y="97326"/>
                    <a:pt x="73789" y="95550"/>
                  </a:cubicBezTo>
                  <a:cubicBezTo>
                    <a:pt x="71347" y="93596"/>
                    <a:pt x="69020" y="91553"/>
                    <a:pt x="66800" y="89448"/>
                  </a:cubicBezTo>
                  <a:cubicBezTo>
                    <a:pt x="64943" y="87707"/>
                    <a:pt x="63096" y="86002"/>
                    <a:pt x="61204" y="84305"/>
                  </a:cubicBezTo>
                  <a:cubicBezTo>
                    <a:pt x="58762" y="82121"/>
                    <a:pt x="56319" y="79900"/>
                    <a:pt x="53877" y="77715"/>
                  </a:cubicBezTo>
                  <a:cubicBezTo>
                    <a:pt x="52766" y="76676"/>
                    <a:pt x="51656" y="75646"/>
                    <a:pt x="50475" y="74678"/>
                  </a:cubicBezTo>
                  <a:cubicBezTo>
                    <a:pt x="47811" y="72573"/>
                    <a:pt x="45146" y="70539"/>
                    <a:pt x="42446" y="68505"/>
                  </a:cubicBezTo>
                  <a:cubicBezTo>
                    <a:pt x="39817" y="66578"/>
                    <a:pt x="37081" y="64908"/>
                    <a:pt x="34230" y="63318"/>
                  </a:cubicBezTo>
                  <a:cubicBezTo>
                    <a:pt x="32783" y="62465"/>
                    <a:pt x="31308" y="61657"/>
                    <a:pt x="29790" y="60911"/>
                  </a:cubicBezTo>
                  <a:cubicBezTo>
                    <a:pt x="27347" y="59730"/>
                    <a:pt x="24834" y="58584"/>
                    <a:pt x="22347" y="57403"/>
                  </a:cubicBezTo>
                  <a:cubicBezTo>
                    <a:pt x="20393" y="56515"/>
                    <a:pt x="18465" y="55582"/>
                    <a:pt x="16538" y="54694"/>
                  </a:cubicBezTo>
                  <a:cubicBezTo>
                    <a:pt x="13509" y="53326"/>
                    <a:pt x="10623" y="51736"/>
                    <a:pt x="7958" y="49774"/>
                  </a:cubicBezTo>
                  <a:cubicBezTo>
                    <a:pt x="5072" y="47669"/>
                    <a:pt x="2887" y="45040"/>
                    <a:pt x="1519" y="41780"/>
                  </a:cubicBezTo>
                  <a:cubicBezTo>
                    <a:pt x="587" y="39524"/>
                    <a:pt x="258" y="37153"/>
                    <a:pt x="36" y="34790"/>
                  </a:cubicBezTo>
                  <a:cubicBezTo>
                    <a:pt x="0" y="34417"/>
                    <a:pt x="0" y="34009"/>
                    <a:pt x="72" y="33645"/>
                  </a:cubicBezTo>
                  <a:cubicBezTo>
                    <a:pt x="143" y="32863"/>
                    <a:pt x="223" y="32046"/>
                    <a:pt x="329" y="31273"/>
                  </a:cubicBezTo>
                  <a:cubicBezTo>
                    <a:pt x="924" y="27720"/>
                    <a:pt x="2034" y="24354"/>
                    <a:pt x="4255" y="21352"/>
                  </a:cubicBezTo>
                  <a:cubicBezTo>
                    <a:pt x="6440" y="18430"/>
                    <a:pt x="9175" y="16139"/>
                    <a:pt x="12657" y="14691"/>
                  </a:cubicBezTo>
                  <a:cubicBezTo>
                    <a:pt x="16174" y="13217"/>
                    <a:pt x="19949" y="12622"/>
                    <a:pt x="23759" y="12471"/>
                  </a:cubicBezTo>
                  <a:cubicBezTo>
                    <a:pt x="27010" y="12364"/>
                    <a:pt x="30234" y="12435"/>
                    <a:pt x="33493" y="12471"/>
                  </a:cubicBezTo>
                  <a:cubicBezTo>
                    <a:pt x="34897" y="12471"/>
                    <a:pt x="36300" y="12586"/>
                    <a:pt x="37668" y="12657"/>
                  </a:cubicBezTo>
                  <a:cubicBezTo>
                    <a:pt x="39373" y="12728"/>
                    <a:pt x="41043" y="12879"/>
                    <a:pt x="42704" y="12879"/>
                  </a:cubicBezTo>
                  <a:cubicBezTo>
                    <a:pt x="45297" y="12915"/>
                    <a:pt x="47882" y="12844"/>
                    <a:pt x="50475" y="12773"/>
                  </a:cubicBezTo>
                  <a:cubicBezTo>
                    <a:pt x="53548" y="12657"/>
                    <a:pt x="56621" y="12506"/>
                    <a:pt x="59694" y="12142"/>
                  </a:cubicBezTo>
                  <a:cubicBezTo>
                    <a:pt x="60396" y="12062"/>
                    <a:pt x="61133" y="11956"/>
                    <a:pt x="61835" y="11840"/>
                  </a:cubicBezTo>
                  <a:cubicBezTo>
                    <a:pt x="63869" y="11582"/>
                    <a:pt x="65911" y="11325"/>
                    <a:pt x="67945" y="10996"/>
                  </a:cubicBezTo>
                  <a:cubicBezTo>
                    <a:pt x="69793" y="10694"/>
                    <a:pt x="71640" y="10286"/>
                    <a:pt x="73496" y="9922"/>
                  </a:cubicBezTo>
                  <a:cubicBezTo>
                    <a:pt x="75974" y="9398"/>
                    <a:pt x="78452" y="8918"/>
                    <a:pt x="80895" y="8367"/>
                  </a:cubicBezTo>
                  <a:cubicBezTo>
                    <a:pt x="83266" y="7808"/>
                    <a:pt x="85629" y="7222"/>
                    <a:pt x="87965" y="6662"/>
                  </a:cubicBezTo>
                  <a:cubicBezTo>
                    <a:pt x="92254" y="5667"/>
                    <a:pt x="96509" y="4628"/>
                    <a:pt x="100807" y="3669"/>
                  </a:cubicBezTo>
                  <a:cubicBezTo>
                    <a:pt x="104325" y="2887"/>
                    <a:pt x="107877" y="2221"/>
                    <a:pt x="111430" y="1591"/>
                  </a:cubicBezTo>
                  <a:cubicBezTo>
                    <a:pt x="114272" y="1076"/>
                    <a:pt x="117123" y="738"/>
                    <a:pt x="120010" y="480"/>
                  </a:cubicBezTo>
                  <a:cubicBezTo>
                    <a:pt x="122674" y="294"/>
                    <a:pt x="125339" y="1"/>
                    <a:pt x="128003" y="72"/>
                  </a:cubicBezTo>
                  <a:cubicBezTo>
                    <a:pt x="129149" y="116"/>
                    <a:pt x="130303" y="152"/>
                    <a:pt x="131414" y="223"/>
                  </a:cubicBezTo>
                  <a:cubicBezTo>
                    <a:pt x="133332" y="374"/>
                    <a:pt x="135224" y="516"/>
                    <a:pt x="137142" y="782"/>
                  </a:cubicBezTo>
                  <a:cubicBezTo>
                    <a:pt x="139807" y="1147"/>
                    <a:pt x="142436" y="1706"/>
                    <a:pt x="145029" y="2408"/>
                  </a:cubicBezTo>
                  <a:cubicBezTo>
                    <a:pt x="146326" y="2736"/>
                    <a:pt x="147578" y="3074"/>
                    <a:pt x="148840" y="3447"/>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6"/>
            <p:cNvSpPr/>
            <p:nvPr/>
          </p:nvSpPr>
          <p:spPr>
            <a:xfrm>
              <a:off x="5993153" y="1632195"/>
              <a:ext cx="3226791" cy="3142019"/>
            </a:xfrm>
            <a:custGeom>
              <a:avLst/>
              <a:gdLst/>
              <a:ahLst/>
              <a:cxnLst/>
              <a:rect l="l" t="t" r="r" b="b"/>
              <a:pathLst>
                <a:path w="98739" h="96145" extrusionOk="0">
                  <a:moveTo>
                    <a:pt x="75495" y="95851"/>
                  </a:moveTo>
                  <a:cubicBezTo>
                    <a:pt x="76499" y="95736"/>
                    <a:pt x="77538" y="95549"/>
                    <a:pt x="78533" y="95549"/>
                  </a:cubicBezTo>
                  <a:cubicBezTo>
                    <a:pt x="80345" y="95549"/>
                    <a:pt x="82014" y="95070"/>
                    <a:pt x="83711" y="94697"/>
                  </a:cubicBezTo>
                  <a:cubicBezTo>
                    <a:pt x="85674" y="94297"/>
                    <a:pt x="87636" y="93853"/>
                    <a:pt x="89448" y="93107"/>
                  </a:cubicBezTo>
                  <a:cubicBezTo>
                    <a:pt x="90043" y="92849"/>
                    <a:pt x="90638" y="92663"/>
                    <a:pt x="91189" y="92441"/>
                  </a:cubicBezTo>
                  <a:cubicBezTo>
                    <a:pt x="92415" y="91926"/>
                    <a:pt x="93632" y="91446"/>
                    <a:pt x="94777" y="90851"/>
                  </a:cubicBezTo>
                  <a:cubicBezTo>
                    <a:pt x="96145" y="90185"/>
                    <a:pt x="97442" y="89368"/>
                    <a:pt x="98739" y="88630"/>
                  </a:cubicBezTo>
                  <a:lnTo>
                    <a:pt x="98739" y="88186"/>
                  </a:lnTo>
                  <a:lnTo>
                    <a:pt x="98739" y="84039"/>
                  </a:lnTo>
                  <a:cubicBezTo>
                    <a:pt x="98188" y="84412"/>
                    <a:pt x="97628" y="84820"/>
                    <a:pt x="96998" y="85193"/>
                  </a:cubicBezTo>
                  <a:cubicBezTo>
                    <a:pt x="95372" y="86153"/>
                    <a:pt x="93747" y="87147"/>
                    <a:pt x="92077" y="88080"/>
                  </a:cubicBezTo>
                  <a:cubicBezTo>
                    <a:pt x="90967" y="88630"/>
                    <a:pt x="89786" y="89004"/>
                    <a:pt x="88676" y="89519"/>
                  </a:cubicBezTo>
                  <a:cubicBezTo>
                    <a:pt x="87041" y="90256"/>
                    <a:pt x="85345" y="90700"/>
                    <a:pt x="83640" y="91144"/>
                  </a:cubicBezTo>
                  <a:cubicBezTo>
                    <a:pt x="81828" y="91588"/>
                    <a:pt x="79980" y="91890"/>
                    <a:pt x="78160" y="92183"/>
                  </a:cubicBezTo>
                  <a:cubicBezTo>
                    <a:pt x="76943" y="92334"/>
                    <a:pt x="75717" y="92370"/>
                    <a:pt x="74536" y="92441"/>
                  </a:cubicBezTo>
                  <a:cubicBezTo>
                    <a:pt x="73612" y="92521"/>
                    <a:pt x="72689" y="92556"/>
                    <a:pt x="71765" y="92556"/>
                  </a:cubicBezTo>
                  <a:cubicBezTo>
                    <a:pt x="70912" y="92556"/>
                    <a:pt x="70060" y="92521"/>
                    <a:pt x="69171" y="92476"/>
                  </a:cubicBezTo>
                  <a:cubicBezTo>
                    <a:pt x="68470" y="92441"/>
                    <a:pt x="67724" y="92405"/>
                    <a:pt x="67022" y="92334"/>
                  </a:cubicBezTo>
                  <a:cubicBezTo>
                    <a:pt x="65024" y="92032"/>
                    <a:pt x="63025" y="91810"/>
                    <a:pt x="61107" y="91295"/>
                  </a:cubicBezTo>
                  <a:cubicBezTo>
                    <a:pt x="59331" y="90815"/>
                    <a:pt x="57510" y="90407"/>
                    <a:pt x="55778" y="89812"/>
                  </a:cubicBezTo>
                  <a:cubicBezTo>
                    <a:pt x="52927" y="88817"/>
                    <a:pt x="50111" y="87742"/>
                    <a:pt x="47518" y="86259"/>
                  </a:cubicBezTo>
                  <a:cubicBezTo>
                    <a:pt x="46008" y="85415"/>
                    <a:pt x="44454" y="84527"/>
                    <a:pt x="42971" y="83595"/>
                  </a:cubicBezTo>
                  <a:cubicBezTo>
                    <a:pt x="41967" y="82973"/>
                    <a:pt x="41008" y="82262"/>
                    <a:pt x="40048" y="81561"/>
                  </a:cubicBezTo>
                  <a:cubicBezTo>
                    <a:pt x="38237" y="80157"/>
                    <a:pt x="36345" y="78825"/>
                    <a:pt x="34640" y="77306"/>
                  </a:cubicBezTo>
                  <a:cubicBezTo>
                    <a:pt x="30794" y="73869"/>
                    <a:pt x="27206" y="70237"/>
                    <a:pt x="24061" y="66169"/>
                  </a:cubicBezTo>
                  <a:cubicBezTo>
                    <a:pt x="22205" y="63762"/>
                    <a:pt x="20322" y="61390"/>
                    <a:pt x="18617" y="58877"/>
                  </a:cubicBezTo>
                  <a:cubicBezTo>
                    <a:pt x="16734" y="56106"/>
                    <a:pt x="14993" y="53255"/>
                    <a:pt x="13546" y="50253"/>
                  </a:cubicBezTo>
                  <a:cubicBezTo>
                    <a:pt x="12773" y="48628"/>
                    <a:pt x="12036" y="47002"/>
                    <a:pt x="11476" y="45297"/>
                  </a:cubicBezTo>
                  <a:cubicBezTo>
                    <a:pt x="10961" y="43707"/>
                    <a:pt x="10623" y="42037"/>
                    <a:pt x="10295" y="40376"/>
                  </a:cubicBezTo>
                  <a:cubicBezTo>
                    <a:pt x="9993" y="38742"/>
                    <a:pt x="9886" y="37081"/>
                    <a:pt x="10295" y="35456"/>
                  </a:cubicBezTo>
                  <a:cubicBezTo>
                    <a:pt x="10401" y="34932"/>
                    <a:pt x="10552" y="34452"/>
                    <a:pt x="10659" y="33937"/>
                  </a:cubicBezTo>
                  <a:cubicBezTo>
                    <a:pt x="10925" y="32570"/>
                    <a:pt x="11441" y="31308"/>
                    <a:pt x="12178" y="30127"/>
                  </a:cubicBezTo>
                  <a:cubicBezTo>
                    <a:pt x="13625" y="27791"/>
                    <a:pt x="15402" y="25722"/>
                    <a:pt x="17587" y="23981"/>
                  </a:cubicBezTo>
                  <a:cubicBezTo>
                    <a:pt x="19763" y="22240"/>
                    <a:pt x="22028" y="20615"/>
                    <a:pt x="24426" y="19203"/>
                  </a:cubicBezTo>
                  <a:cubicBezTo>
                    <a:pt x="26797" y="17835"/>
                    <a:pt x="29239" y="16583"/>
                    <a:pt x="31682" y="15357"/>
                  </a:cubicBezTo>
                  <a:cubicBezTo>
                    <a:pt x="35199" y="13581"/>
                    <a:pt x="38858" y="12142"/>
                    <a:pt x="42562" y="10765"/>
                  </a:cubicBezTo>
                  <a:cubicBezTo>
                    <a:pt x="45448" y="9655"/>
                    <a:pt x="48406" y="8660"/>
                    <a:pt x="51408" y="7843"/>
                  </a:cubicBezTo>
                  <a:cubicBezTo>
                    <a:pt x="53371" y="7292"/>
                    <a:pt x="55369" y="6768"/>
                    <a:pt x="57368" y="6289"/>
                  </a:cubicBezTo>
                  <a:cubicBezTo>
                    <a:pt x="58442" y="6031"/>
                    <a:pt x="59508" y="5809"/>
                    <a:pt x="60583" y="5658"/>
                  </a:cubicBezTo>
                  <a:cubicBezTo>
                    <a:pt x="62475" y="5365"/>
                    <a:pt x="64393" y="5107"/>
                    <a:pt x="66285" y="4850"/>
                  </a:cubicBezTo>
                  <a:cubicBezTo>
                    <a:pt x="67768" y="4663"/>
                    <a:pt x="69242" y="4512"/>
                    <a:pt x="70726" y="4406"/>
                  </a:cubicBezTo>
                  <a:cubicBezTo>
                    <a:pt x="74385" y="4219"/>
                    <a:pt x="78018" y="4592"/>
                    <a:pt x="81606" y="5178"/>
                  </a:cubicBezTo>
                  <a:cubicBezTo>
                    <a:pt x="83711" y="5552"/>
                    <a:pt x="85789" y="6102"/>
                    <a:pt x="87858" y="6768"/>
                  </a:cubicBezTo>
                  <a:cubicBezTo>
                    <a:pt x="91482" y="7923"/>
                    <a:pt x="94857" y="9513"/>
                    <a:pt x="97921" y="11733"/>
                  </a:cubicBezTo>
                  <a:cubicBezTo>
                    <a:pt x="98188" y="11920"/>
                    <a:pt x="98481" y="12026"/>
                    <a:pt x="98739" y="12177"/>
                  </a:cubicBezTo>
                  <a:lnTo>
                    <a:pt x="98739" y="7292"/>
                  </a:lnTo>
                  <a:lnTo>
                    <a:pt x="98739" y="6511"/>
                  </a:lnTo>
                  <a:cubicBezTo>
                    <a:pt x="96669" y="5401"/>
                    <a:pt x="94635" y="4219"/>
                    <a:pt x="92335" y="3438"/>
                  </a:cubicBezTo>
                  <a:cubicBezTo>
                    <a:pt x="90967" y="2958"/>
                    <a:pt x="89635" y="2407"/>
                    <a:pt x="88232" y="2070"/>
                  </a:cubicBezTo>
                  <a:cubicBezTo>
                    <a:pt x="85638" y="1404"/>
                    <a:pt x="83045" y="773"/>
                    <a:pt x="80380" y="551"/>
                  </a:cubicBezTo>
                  <a:cubicBezTo>
                    <a:pt x="78533" y="445"/>
                    <a:pt x="76721" y="223"/>
                    <a:pt x="74909" y="107"/>
                  </a:cubicBezTo>
                  <a:cubicBezTo>
                    <a:pt x="72609" y="0"/>
                    <a:pt x="70317" y="187"/>
                    <a:pt x="68026" y="445"/>
                  </a:cubicBezTo>
                  <a:cubicBezTo>
                    <a:pt x="66391" y="631"/>
                    <a:pt x="64731" y="773"/>
                    <a:pt x="63105" y="995"/>
                  </a:cubicBezTo>
                  <a:cubicBezTo>
                    <a:pt x="61586" y="1262"/>
                    <a:pt x="60103" y="1590"/>
                    <a:pt x="58584" y="1883"/>
                  </a:cubicBezTo>
                  <a:cubicBezTo>
                    <a:pt x="57554" y="2070"/>
                    <a:pt x="56480" y="2292"/>
                    <a:pt x="55440" y="2514"/>
                  </a:cubicBezTo>
                  <a:cubicBezTo>
                    <a:pt x="54295" y="2772"/>
                    <a:pt x="53113" y="2994"/>
                    <a:pt x="51959" y="3331"/>
                  </a:cubicBezTo>
                  <a:cubicBezTo>
                    <a:pt x="50147" y="3811"/>
                    <a:pt x="48300" y="4370"/>
                    <a:pt x="46488" y="4885"/>
                  </a:cubicBezTo>
                  <a:cubicBezTo>
                    <a:pt x="45742" y="5107"/>
                    <a:pt x="44969" y="5329"/>
                    <a:pt x="44232" y="5552"/>
                  </a:cubicBezTo>
                  <a:cubicBezTo>
                    <a:pt x="42677" y="6067"/>
                    <a:pt x="41123" y="6546"/>
                    <a:pt x="39569" y="7070"/>
                  </a:cubicBezTo>
                  <a:cubicBezTo>
                    <a:pt x="38157" y="7550"/>
                    <a:pt x="36753" y="8101"/>
                    <a:pt x="35350" y="8625"/>
                  </a:cubicBezTo>
                  <a:cubicBezTo>
                    <a:pt x="32828" y="9584"/>
                    <a:pt x="30314" y="10507"/>
                    <a:pt x="27836" y="11476"/>
                  </a:cubicBezTo>
                  <a:cubicBezTo>
                    <a:pt x="25616" y="12399"/>
                    <a:pt x="23395" y="13323"/>
                    <a:pt x="21210" y="14318"/>
                  </a:cubicBezTo>
                  <a:cubicBezTo>
                    <a:pt x="18768" y="15428"/>
                    <a:pt x="16361" y="16583"/>
                    <a:pt x="13990" y="17799"/>
                  </a:cubicBezTo>
                  <a:cubicBezTo>
                    <a:pt x="11734" y="18981"/>
                    <a:pt x="9593" y="20357"/>
                    <a:pt x="7479" y="21832"/>
                  </a:cubicBezTo>
                  <a:cubicBezTo>
                    <a:pt x="5517" y="23244"/>
                    <a:pt x="3776" y="24869"/>
                    <a:pt x="2372" y="26796"/>
                  </a:cubicBezTo>
                  <a:cubicBezTo>
                    <a:pt x="1227" y="28386"/>
                    <a:pt x="410" y="30163"/>
                    <a:pt x="223" y="32081"/>
                  </a:cubicBezTo>
                  <a:cubicBezTo>
                    <a:pt x="45" y="33937"/>
                    <a:pt x="1" y="35785"/>
                    <a:pt x="667" y="37597"/>
                  </a:cubicBezTo>
                  <a:cubicBezTo>
                    <a:pt x="969" y="38414"/>
                    <a:pt x="1191" y="39266"/>
                    <a:pt x="1484" y="40074"/>
                  </a:cubicBezTo>
                  <a:cubicBezTo>
                    <a:pt x="2372" y="42561"/>
                    <a:pt x="3554" y="44924"/>
                    <a:pt x="4966" y="47224"/>
                  </a:cubicBezTo>
                  <a:cubicBezTo>
                    <a:pt x="5996" y="48850"/>
                    <a:pt x="7071" y="50475"/>
                    <a:pt x="8181" y="52065"/>
                  </a:cubicBezTo>
                  <a:cubicBezTo>
                    <a:pt x="9922" y="54552"/>
                    <a:pt x="11663" y="56994"/>
                    <a:pt x="13510" y="59392"/>
                  </a:cubicBezTo>
                  <a:cubicBezTo>
                    <a:pt x="15766" y="62279"/>
                    <a:pt x="18173" y="65130"/>
                    <a:pt x="20580" y="67945"/>
                  </a:cubicBezTo>
                  <a:cubicBezTo>
                    <a:pt x="23022" y="70867"/>
                    <a:pt x="25758" y="73603"/>
                    <a:pt x="28538" y="76312"/>
                  </a:cubicBezTo>
                  <a:cubicBezTo>
                    <a:pt x="29755" y="77493"/>
                    <a:pt x="31087" y="78639"/>
                    <a:pt x="32419" y="79749"/>
                  </a:cubicBezTo>
                  <a:cubicBezTo>
                    <a:pt x="36238" y="83044"/>
                    <a:pt x="40377" y="85966"/>
                    <a:pt x="44818" y="88444"/>
                  </a:cubicBezTo>
                  <a:cubicBezTo>
                    <a:pt x="47003" y="89705"/>
                    <a:pt x="49223" y="90815"/>
                    <a:pt x="51559" y="91775"/>
                  </a:cubicBezTo>
                  <a:cubicBezTo>
                    <a:pt x="53922" y="92743"/>
                    <a:pt x="56400" y="93551"/>
                    <a:pt x="58886" y="94182"/>
                  </a:cubicBezTo>
                  <a:cubicBezTo>
                    <a:pt x="59881" y="94404"/>
                    <a:pt x="60885" y="94697"/>
                    <a:pt x="61880" y="94848"/>
                  </a:cubicBezTo>
                  <a:cubicBezTo>
                    <a:pt x="63727" y="95185"/>
                    <a:pt x="65548" y="95514"/>
                    <a:pt x="67395" y="95665"/>
                  </a:cubicBezTo>
                  <a:cubicBezTo>
                    <a:pt x="70095" y="95887"/>
                    <a:pt x="72795" y="96144"/>
                    <a:pt x="75495" y="95851"/>
                  </a:cubicBezTo>
                  <a:close/>
                </a:path>
              </a:pathLst>
            </a:custGeom>
            <a:solidFill>
              <a:srgbClr val="D11543"/>
            </a:solidFill>
            <a:ln>
              <a:noFill/>
            </a:ln>
            <a:effectLst>
              <a:outerShdw blurRad="114300" dist="47625" dir="57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6"/>
            <p:cNvSpPr/>
            <p:nvPr/>
          </p:nvSpPr>
          <p:spPr>
            <a:xfrm>
              <a:off x="-74281" y="-452691"/>
              <a:ext cx="3651140" cy="3226496"/>
            </a:xfrm>
            <a:custGeom>
              <a:avLst/>
              <a:gdLst/>
              <a:ahLst/>
              <a:cxnLst/>
              <a:rect l="l" t="t" r="r" b="b"/>
              <a:pathLst>
                <a:path w="111724" h="98730" extrusionOk="0">
                  <a:moveTo>
                    <a:pt x="111723" y="1"/>
                  </a:moveTo>
                  <a:cubicBezTo>
                    <a:pt x="111466" y="178"/>
                    <a:pt x="111208" y="400"/>
                    <a:pt x="110915" y="587"/>
                  </a:cubicBezTo>
                  <a:cubicBezTo>
                    <a:pt x="107993" y="2106"/>
                    <a:pt x="105142" y="3695"/>
                    <a:pt x="102397" y="5507"/>
                  </a:cubicBezTo>
                  <a:cubicBezTo>
                    <a:pt x="98623" y="8030"/>
                    <a:pt x="94999" y="10765"/>
                    <a:pt x="91784" y="13989"/>
                  </a:cubicBezTo>
                  <a:cubicBezTo>
                    <a:pt x="89821" y="15943"/>
                    <a:pt x="87965" y="18021"/>
                    <a:pt x="86375" y="20242"/>
                  </a:cubicBezTo>
                  <a:cubicBezTo>
                    <a:pt x="84971" y="22240"/>
                    <a:pt x="83604" y="24274"/>
                    <a:pt x="82343" y="26344"/>
                  </a:cubicBezTo>
                  <a:cubicBezTo>
                    <a:pt x="81454" y="27862"/>
                    <a:pt x="80753" y="29532"/>
                    <a:pt x="80016" y="31122"/>
                  </a:cubicBezTo>
                  <a:cubicBezTo>
                    <a:pt x="79607" y="31975"/>
                    <a:pt x="79234" y="32863"/>
                    <a:pt x="78941" y="33751"/>
                  </a:cubicBezTo>
                  <a:cubicBezTo>
                    <a:pt x="78346" y="35412"/>
                    <a:pt x="77831" y="37037"/>
                    <a:pt x="77307" y="38707"/>
                  </a:cubicBezTo>
                  <a:cubicBezTo>
                    <a:pt x="77049" y="39595"/>
                    <a:pt x="76827" y="40483"/>
                    <a:pt x="76605" y="41371"/>
                  </a:cubicBezTo>
                  <a:cubicBezTo>
                    <a:pt x="76241" y="42890"/>
                    <a:pt x="75832" y="44409"/>
                    <a:pt x="75575" y="45919"/>
                  </a:cubicBezTo>
                  <a:cubicBezTo>
                    <a:pt x="75237" y="47775"/>
                    <a:pt x="75015" y="49658"/>
                    <a:pt x="74758" y="51514"/>
                  </a:cubicBezTo>
                  <a:cubicBezTo>
                    <a:pt x="74607" y="52544"/>
                    <a:pt x="74420" y="53548"/>
                    <a:pt x="74313" y="54543"/>
                  </a:cubicBezTo>
                  <a:cubicBezTo>
                    <a:pt x="74127" y="56248"/>
                    <a:pt x="74020" y="57953"/>
                    <a:pt x="73754" y="59650"/>
                  </a:cubicBezTo>
                  <a:cubicBezTo>
                    <a:pt x="73425" y="62057"/>
                    <a:pt x="73274" y="64464"/>
                    <a:pt x="72910" y="66871"/>
                  </a:cubicBezTo>
                  <a:cubicBezTo>
                    <a:pt x="72502" y="69384"/>
                    <a:pt x="72058" y="71862"/>
                    <a:pt x="71427" y="74340"/>
                  </a:cubicBezTo>
                  <a:cubicBezTo>
                    <a:pt x="71205" y="75308"/>
                    <a:pt x="70832" y="76267"/>
                    <a:pt x="70503" y="77191"/>
                  </a:cubicBezTo>
                  <a:cubicBezTo>
                    <a:pt x="69686" y="79411"/>
                    <a:pt x="68647" y="81561"/>
                    <a:pt x="67466" y="83630"/>
                  </a:cubicBezTo>
                  <a:cubicBezTo>
                    <a:pt x="66355" y="85558"/>
                    <a:pt x="64988" y="87334"/>
                    <a:pt x="63398" y="88924"/>
                  </a:cubicBezTo>
                  <a:cubicBezTo>
                    <a:pt x="62252" y="90034"/>
                    <a:pt x="61062" y="91144"/>
                    <a:pt x="59765" y="92103"/>
                  </a:cubicBezTo>
                  <a:cubicBezTo>
                    <a:pt x="58433" y="93107"/>
                    <a:pt x="56923" y="93924"/>
                    <a:pt x="55440" y="94732"/>
                  </a:cubicBezTo>
                  <a:cubicBezTo>
                    <a:pt x="53628" y="95736"/>
                    <a:pt x="51736" y="96544"/>
                    <a:pt x="49773" y="97175"/>
                  </a:cubicBezTo>
                  <a:cubicBezTo>
                    <a:pt x="47517" y="97876"/>
                    <a:pt x="45226" y="98214"/>
                    <a:pt x="42890" y="98471"/>
                  </a:cubicBezTo>
                  <a:cubicBezTo>
                    <a:pt x="40492" y="98729"/>
                    <a:pt x="38192" y="98436"/>
                    <a:pt x="35900" y="97956"/>
                  </a:cubicBezTo>
                  <a:cubicBezTo>
                    <a:pt x="35083" y="97805"/>
                    <a:pt x="34275" y="97512"/>
                    <a:pt x="33529" y="97175"/>
                  </a:cubicBezTo>
                  <a:cubicBezTo>
                    <a:pt x="30900" y="96100"/>
                    <a:pt x="28644" y="94546"/>
                    <a:pt x="26761" y="92547"/>
                  </a:cubicBezTo>
                  <a:cubicBezTo>
                    <a:pt x="25429" y="91180"/>
                    <a:pt x="24168" y="89741"/>
                    <a:pt x="23022" y="88222"/>
                  </a:cubicBezTo>
                  <a:cubicBezTo>
                    <a:pt x="20801" y="85220"/>
                    <a:pt x="18581" y="82191"/>
                    <a:pt x="16245" y="79269"/>
                  </a:cubicBezTo>
                  <a:cubicBezTo>
                    <a:pt x="14691" y="77306"/>
                    <a:pt x="13030" y="75415"/>
                    <a:pt x="11067" y="73825"/>
                  </a:cubicBezTo>
                  <a:cubicBezTo>
                    <a:pt x="9406" y="72457"/>
                    <a:pt x="7665" y="71231"/>
                    <a:pt x="5925" y="69979"/>
                  </a:cubicBezTo>
                  <a:cubicBezTo>
                    <a:pt x="4113" y="68647"/>
                    <a:pt x="2079" y="67608"/>
                    <a:pt x="1" y="66648"/>
                  </a:cubicBezTo>
                  <a:lnTo>
                    <a:pt x="1" y="49693"/>
                  </a:lnTo>
                  <a:cubicBezTo>
                    <a:pt x="1040" y="49844"/>
                    <a:pt x="2079" y="50031"/>
                    <a:pt x="3109" y="50217"/>
                  </a:cubicBezTo>
                  <a:cubicBezTo>
                    <a:pt x="5667" y="50697"/>
                    <a:pt x="8252" y="51141"/>
                    <a:pt x="10810" y="51656"/>
                  </a:cubicBezTo>
                  <a:cubicBezTo>
                    <a:pt x="13216" y="52136"/>
                    <a:pt x="15623" y="52695"/>
                    <a:pt x="17986" y="53246"/>
                  </a:cubicBezTo>
                  <a:lnTo>
                    <a:pt x="20988" y="53912"/>
                  </a:lnTo>
                  <a:cubicBezTo>
                    <a:pt x="23430" y="54401"/>
                    <a:pt x="25837" y="54845"/>
                    <a:pt x="28280" y="55324"/>
                  </a:cubicBezTo>
                  <a:cubicBezTo>
                    <a:pt x="31308" y="55875"/>
                    <a:pt x="34346" y="56177"/>
                    <a:pt x="37455" y="55955"/>
                  </a:cubicBezTo>
                  <a:cubicBezTo>
                    <a:pt x="40155" y="55768"/>
                    <a:pt x="42561" y="54916"/>
                    <a:pt x="44746" y="53468"/>
                  </a:cubicBezTo>
                  <a:cubicBezTo>
                    <a:pt x="46709" y="52180"/>
                    <a:pt x="48370" y="50511"/>
                    <a:pt x="49818" y="48699"/>
                  </a:cubicBezTo>
                  <a:cubicBezTo>
                    <a:pt x="51816" y="46185"/>
                    <a:pt x="53406" y="43405"/>
                    <a:pt x="54960" y="40634"/>
                  </a:cubicBezTo>
                  <a:cubicBezTo>
                    <a:pt x="56879" y="37153"/>
                    <a:pt x="58699" y="33635"/>
                    <a:pt x="60653" y="30154"/>
                  </a:cubicBezTo>
                  <a:cubicBezTo>
                    <a:pt x="63691" y="24754"/>
                    <a:pt x="66915" y="19425"/>
                    <a:pt x="70832" y="14469"/>
                  </a:cubicBezTo>
                  <a:cubicBezTo>
                    <a:pt x="72910" y="11840"/>
                    <a:pt x="75131" y="9246"/>
                    <a:pt x="77493" y="6839"/>
                  </a:cubicBezTo>
                  <a:cubicBezTo>
                    <a:pt x="79456" y="4806"/>
                    <a:pt x="81570" y="2958"/>
                    <a:pt x="83826" y="1217"/>
                  </a:cubicBezTo>
                  <a:cubicBezTo>
                    <a:pt x="84305" y="844"/>
                    <a:pt x="84714" y="400"/>
                    <a:pt x="85122" y="1"/>
                  </a:cubicBezTo>
                  <a:close/>
                </a:path>
              </a:pathLst>
            </a:custGeom>
            <a:solidFill>
              <a:srgbClr val="D62C5A"/>
            </a:solidFill>
            <a:ln>
              <a:noFill/>
            </a:ln>
            <a:effectLst>
              <a:outerShdw blurRad="100013" dist="38100" dir="2580000" algn="bl" rotWithShape="0">
                <a:srgbClr val="000000">
                  <a:alpha val="49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6"/>
            <p:cNvSpPr/>
            <p:nvPr/>
          </p:nvSpPr>
          <p:spPr>
            <a:xfrm>
              <a:off x="-74281" y="-452691"/>
              <a:ext cx="2781820" cy="1835897"/>
            </a:xfrm>
            <a:custGeom>
              <a:avLst/>
              <a:gdLst/>
              <a:ahLst/>
              <a:cxnLst/>
              <a:rect l="l" t="t" r="r" b="b"/>
              <a:pathLst>
                <a:path w="85123" h="56178" extrusionOk="0">
                  <a:moveTo>
                    <a:pt x="1" y="40812"/>
                  </a:moveTo>
                  <a:cubicBezTo>
                    <a:pt x="2558" y="40927"/>
                    <a:pt x="5072" y="41034"/>
                    <a:pt x="7630" y="41114"/>
                  </a:cubicBezTo>
                  <a:cubicBezTo>
                    <a:pt x="10214" y="41185"/>
                    <a:pt x="12808" y="41336"/>
                    <a:pt x="15401" y="41220"/>
                  </a:cubicBezTo>
                  <a:cubicBezTo>
                    <a:pt x="19096" y="41078"/>
                    <a:pt x="22835" y="40998"/>
                    <a:pt x="26503" y="40297"/>
                  </a:cubicBezTo>
                  <a:cubicBezTo>
                    <a:pt x="29017" y="39817"/>
                    <a:pt x="31424" y="39115"/>
                    <a:pt x="33715" y="38041"/>
                  </a:cubicBezTo>
                  <a:cubicBezTo>
                    <a:pt x="35048" y="37410"/>
                    <a:pt x="36380" y="36815"/>
                    <a:pt x="37641" y="36078"/>
                  </a:cubicBezTo>
                  <a:cubicBezTo>
                    <a:pt x="40270" y="34488"/>
                    <a:pt x="42526" y="32490"/>
                    <a:pt x="44666" y="30340"/>
                  </a:cubicBezTo>
                  <a:cubicBezTo>
                    <a:pt x="48486" y="26495"/>
                    <a:pt x="51665" y="22205"/>
                    <a:pt x="54925" y="17942"/>
                  </a:cubicBezTo>
                  <a:cubicBezTo>
                    <a:pt x="57696" y="14247"/>
                    <a:pt x="60547" y="10579"/>
                    <a:pt x="63655" y="7106"/>
                  </a:cubicBezTo>
                  <a:cubicBezTo>
                    <a:pt x="65618" y="4921"/>
                    <a:pt x="67501" y="2665"/>
                    <a:pt x="69722" y="667"/>
                  </a:cubicBezTo>
                  <a:cubicBezTo>
                    <a:pt x="69979" y="480"/>
                    <a:pt x="70166" y="223"/>
                    <a:pt x="70388" y="1"/>
                  </a:cubicBezTo>
                  <a:lnTo>
                    <a:pt x="85122" y="1"/>
                  </a:lnTo>
                  <a:cubicBezTo>
                    <a:pt x="84714" y="400"/>
                    <a:pt x="84305" y="844"/>
                    <a:pt x="83826" y="1217"/>
                  </a:cubicBezTo>
                  <a:cubicBezTo>
                    <a:pt x="81570" y="2958"/>
                    <a:pt x="79456" y="4806"/>
                    <a:pt x="77493" y="6839"/>
                  </a:cubicBezTo>
                  <a:cubicBezTo>
                    <a:pt x="75131" y="9246"/>
                    <a:pt x="72910" y="11840"/>
                    <a:pt x="70832" y="14469"/>
                  </a:cubicBezTo>
                  <a:cubicBezTo>
                    <a:pt x="66915" y="19425"/>
                    <a:pt x="63691" y="24754"/>
                    <a:pt x="60653" y="30154"/>
                  </a:cubicBezTo>
                  <a:cubicBezTo>
                    <a:pt x="58699" y="33635"/>
                    <a:pt x="56879" y="37153"/>
                    <a:pt x="54960" y="40634"/>
                  </a:cubicBezTo>
                  <a:cubicBezTo>
                    <a:pt x="53406" y="43405"/>
                    <a:pt x="51816" y="46185"/>
                    <a:pt x="49818" y="48699"/>
                  </a:cubicBezTo>
                  <a:cubicBezTo>
                    <a:pt x="48370" y="50511"/>
                    <a:pt x="46709" y="52180"/>
                    <a:pt x="44746" y="53468"/>
                  </a:cubicBezTo>
                  <a:cubicBezTo>
                    <a:pt x="42561" y="54916"/>
                    <a:pt x="40155" y="55768"/>
                    <a:pt x="37455" y="55955"/>
                  </a:cubicBezTo>
                  <a:cubicBezTo>
                    <a:pt x="34346" y="56177"/>
                    <a:pt x="31308" y="55875"/>
                    <a:pt x="28280" y="55324"/>
                  </a:cubicBezTo>
                  <a:cubicBezTo>
                    <a:pt x="25837" y="54845"/>
                    <a:pt x="23430" y="54401"/>
                    <a:pt x="20988" y="53912"/>
                  </a:cubicBezTo>
                  <a:lnTo>
                    <a:pt x="17986" y="53246"/>
                  </a:lnTo>
                  <a:cubicBezTo>
                    <a:pt x="15623" y="52695"/>
                    <a:pt x="13216" y="52136"/>
                    <a:pt x="10810" y="51656"/>
                  </a:cubicBezTo>
                  <a:cubicBezTo>
                    <a:pt x="8252" y="51141"/>
                    <a:pt x="5667" y="50697"/>
                    <a:pt x="3109" y="50217"/>
                  </a:cubicBezTo>
                  <a:cubicBezTo>
                    <a:pt x="2079" y="50031"/>
                    <a:pt x="1040" y="49844"/>
                    <a:pt x="1" y="49693"/>
                  </a:cubicBezTo>
                  <a:close/>
                </a:path>
              </a:pathLst>
            </a:custGeom>
            <a:solidFill>
              <a:srgbClr val="D4596E"/>
            </a:solidFill>
            <a:ln>
              <a:noFill/>
            </a:ln>
            <a:effectLst>
              <a:outerShdw blurRad="114300" dist="47625" dir="2940000" algn="bl" rotWithShape="0">
                <a:srgbClr val="000000">
                  <a:alpha val="4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6"/>
            <p:cNvSpPr/>
            <p:nvPr/>
          </p:nvSpPr>
          <p:spPr>
            <a:xfrm>
              <a:off x="-74281" y="-452691"/>
              <a:ext cx="2300280" cy="1350860"/>
            </a:xfrm>
            <a:custGeom>
              <a:avLst/>
              <a:gdLst/>
              <a:ahLst/>
              <a:cxnLst/>
              <a:rect l="l" t="t" r="r" b="b"/>
              <a:pathLst>
                <a:path w="70388" h="41336" extrusionOk="0">
                  <a:moveTo>
                    <a:pt x="45413" y="1"/>
                  </a:moveTo>
                  <a:lnTo>
                    <a:pt x="70388" y="1"/>
                  </a:lnTo>
                  <a:cubicBezTo>
                    <a:pt x="70166" y="223"/>
                    <a:pt x="69979" y="480"/>
                    <a:pt x="69722" y="667"/>
                  </a:cubicBezTo>
                  <a:cubicBezTo>
                    <a:pt x="67501" y="2665"/>
                    <a:pt x="65618" y="4921"/>
                    <a:pt x="63655" y="7106"/>
                  </a:cubicBezTo>
                  <a:cubicBezTo>
                    <a:pt x="60547" y="10579"/>
                    <a:pt x="57696" y="14247"/>
                    <a:pt x="54925" y="17942"/>
                  </a:cubicBezTo>
                  <a:cubicBezTo>
                    <a:pt x="51665" y="22205"/>
                    <a:pt x="48486" y="26495"/>
                    <a:pt x="44666" y="30340"/>
                  </a:cubicBezTo>
                  <a:cubicBezTo>
                    <a:pt x="42526" y="32490"/>
                    <a:pt x="40270" y="34488"/>
                    <a:pt x="37641" y="36078"/>
                  </a:cubicBezTo>
                  <a:cubicBezTo>
                    <a:pt x="36380" y="36815"/>
                    <a:pt x="35048" y="37410"/>
                    <a:pt x="33715" y="38041"/>
                  </a:cubicBezTo>
                  <a:cubicBezTo>
                    <a:pt x="31424" y="39115"/>
                    <a:pt x="29017" y="39817"/>
                    <a:pt x="26503" y="40297"/>
                  </a:cubicBezTo>
                  <a:cubicBezTo>
                    <a:pt x="22835" y="40998"/>
                    <a:pt x="19096" y="41078"/>
                    <a:pt x="15401" y="41220"/>
                  </a:cubicBezTo>
                  <a:cubicBezTo>
                    <a:pt x="12808" y="41336"/>
                    <a:pt x="10214" y="41185"/>
                    <a:pt x="7630" y="41114"/>
                  </a:cubicBezTo>
                  <a:cubicBezTo>
                    <a:pt x="5072" y="41034"/>
                    <a:pt x="2558" y="40927"/>
                    <a:pt x="1" y="40812"/>
                  </a:cubicBezTo>
                  <a:lnTo>
                    <a:pt x="1" y="26122"/>
                  </a:lnTo>
                  <a:cubicBezTo>
                    <a:pt x="747" y="26086"/>
                    <a:pt x="1448" y="26050"/>
                    <a:pt x="2185" y="26015"/>
                  </a:cubicBezTo>
                  <a:cubicBezTo>
                    <a:pt x="5107" y="25793"/>
                    <a:pt x="7994" y="25420"/>
                    <a:pt x="10810" y="24718"/>
                  </a:cubicBezTo>
                  <a:cubicBezTo>
                    <a:pt x="12657" y="24274"/>
                    <a:pt x="14469" y="23759"/>
                    <a:pt x="16325" y="23199"/>
                  </a:cubicBezTo>
                  <a:cubicBezTo>
                    <a:pt x="18394" y="22569"/>
                    <a:pt x="20393" y="21681"/>
                    <a:pt x="22320" y="20721"/>
                  </a:cubicBezTo>
                  <a:cubicBezTo>
                    <a:pt x="24905" y="19425"/>
                    <a:pt x="27427" y="17942"/>
                    <a:pt x="29683" y="16130"/>
                  </a:cubicBezTo>
                  <a:cubicBezTo>
                    <a:pt x="31015" y="15055"/>
                    <a:pt x="32383" y="13945"/>
                    <a:pt x="33644" y="12764"/>
                  </a:cubicBezTo>
                  <a:cubicBezTo>
                    <a:pt x="34977" y="11582"/>
                    <a:pt x="36229" y="10321"/>
                    <a:pt x="37455" y="9024"/>
                  </a:cubicBezTo>
                  <a:cubicBezTo>
                    <a:pt x="39266" y="7106"/>
                    <a:pt x="41007" y="5143"/>
                    <a:pt x="42748" y="3180"/>
                  </a:cubicBezTo>
                  <a:cubicBezTo>
                    <a:pt x="43672" y="2141"/>
                    <a:pt x="44524" y="1031"/>
                    <a:pt x="45413" y="1"/>
                  </a:cubicBezTo>
                  <a:close/>
                </a:path>
              </a:pathLst>
            </a:custGeom>
            <a:solidFill>
              <a:srgbClr val="721C37"/>
            </a:solidFill>
            <a:ln>
              <a:noFill/>
            </a:ln>
            <a:effectLst>
              <a:outerShdw blurRad="57150" dist="47625" dir="468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6"/>
            <p:cNvSpPr/>
            <p:nvPr/>
          </p:nvSpPr>
          <p:spPr>
            <a:xfrm>
              <a:off x="-74281" y="-452691"/>
              <a:ext cx="1484097" cy="853667"/>
            </a:xfrm>
            <a:custGeom>
              <a:avLst/>
              <a:gdLst/>
              <a:ahLst/>
              <a:cxnLst/>
              <a:rect l="l" t="t" r="r" b="b"/>
              <a:pathLst>
                <a:path w="45413" h="26122" extrusionOk="0">
                  <a:moveTo>
                    <a:pt x="45413" y="1"/>
                  </a:moveTo>
                  <a:cubicBezTo>
                    <a:pt x="44524" y="1031"/>
                    <a:pt x="43672" y="2141"/>
                    <a:pt x="42748" y="3180"/>
                  </a:cubicBezTo>
                  <a:cubicBezTo>
                    <a:pt x="41007" y="5143"/>
                    <a:pt x="39266" y="7106"/>
                    <a:pt x="37455" y="9024"/>
                  </a:cubicBezTo>
                  <a:cubicBezTo>
                    <a:pt x="36229" y="10321"/>
                    <a:pt x="34977" y="11582"/>
                    <a:pt x="33644" y="12764"/>
                  </a:cubicBezTo>
                  <a:cubicBezTo>
                    <a:pt x="32383" y="13945"/>
                    <a:pt x="31015" y="15055"/>
                    <a:pt x="29683" y="16130"/>
                  </a:cubicBezTo>
                  <a:cubicBezTo>
                    <a:pt x="27427" y="17942"/>
                    <a:pt x="24905" y="19425"/>
                    <a:pt x="22320" y="20721"/>
                  </a:cubicBezTo>
                  <a:cubicBezTo>
                    <a:pt x="20393" y="21681"/>
                    <a:pt x="18394" y="22569"/>
                    <a:pt x="16325" y="23199"/>
                  </a:cubicBezTo>
                  <a:cubicBezTo>
                    <a:pt x="14469" y="23759"/>
                    <a:pt x="12657" y="24274"/>
                    <a:pt x="10810" y="24718"/>
                  </a:cubicBezTo>
                  <a:cubicBezTo>
                    <a:pt x="7994" y="25420"/>
                    <a:pt x="5107" y="25793"/>
                    <a:pt x="2185" y="26015"/>
                  </a:cubicBezTo>
                  <a:cubicBezTo>
                    <a:pt x="1448" y="26050"/>
                    <a:pt x="747" y="26086"/>
                    <a:pt x="1" y="26122"/>
                  </a:cubicBezTo>
                  <a:lnTo>
                    <a:pt x="1" y="13616"/>
                  </a:lnTo>
                  <a:cubicBezTo>
                    <a:pt x="631" y="13394"/>
                    <a:pt x="1226" y="13243"/>
                    <a:pt x="1857" y="13021"/>
                  </a:cubicBezTo>
                  <a:cubicBezTo>
                    <a:pt x="3447" y="12506"/>
                    <a:pt x="5036" y="11991"/>
                    <a:pt x="6626" y="11396"/>
                  </a:cubicBezTo>
                  <a:cubicBezTo>
                    <a:pt x="7736" y="10987"/>
                    <a:pt x="8776" y="10437"/>
                    <a:pt x="9850" y="9948"/>
                  </a:cubicBezTo>
                  <a:cubicBezTo>
                    <a:pt x="11884" y="9104"/>
                    <a:pt x="13732" y="7914"/>
                    <a:pt x="15543" y="6662"/>
                  </a:cubicBezTo>
                  <a:cubicBezTo>
                    <a:pt x="17844" y="5063"/>
                    <a:pt x="19762" y="3065"/>
                    <a:pt x="21796" y="1146"/>
                  </a:cubicBezTo>
                  <a:cubicBezTo>
                    <a:pt x="22134" y="809"/>
                    <a:pt x="22391" y="365"/>
                    <a:pt x="22729" y="1"/>
                  </a:cubicBezTo>
                  <a:close/>
                </a:path>
              </a:pathLst>
            </a:custGeom>
            <a:solidFill>
              <a:srgbClr val="AE1939"/>
            </a:solidFill>
            <a:ln>
              <a:noFill/>
            </a:ln>
            <a:effectLst>
              <a:outerShdw blurRad="157163" dist="28575" dir="4140000" algn="bl" rotWithShape="0">
                <a:srgbClr val="000000">
                  <a:alpha val="5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6"/>
            <p:cNvSpPr/>
            <p:nvPr/>
          </p:nvSpPr>
          <p:spPr>
            <a:xfrm>
              <a:off x="7006723" y="2216186"/>
              <a:ext cx="2213220" cy="2077958"/>
            </a:xfrm>
            <a:custGeom>
              <a:avLst/>
              <a:gdLst/>
              <a:ahLst/>
              <a:cxnLst/>
              <a:rect l="l" t="t" r="r" b="b"/>
              <a:pathLst>
                <a:path w="67724" h="63585" extrusionOk="0">
                  <a:moveTo>
                    <a:pt x="67724" y="16325"/>
                  </a:moveTo>
                  <a:lnTo>
                    <a:pt x="67724" y="47073"/>
                  </a:lnTo>
                  <a:cubicBezTo>
                    <a:pt x="67573" y="47260"/>
                    <a:pt x="67395" y="47446"/>
                    <a:pt x="67279" y="47668"/>
                  </a:cubicBezTo>
                  <a:cubicBezTo>
                    <a:pt x="66063" y="49924"/>
                    <a:pt x="64508" y="51923"/>
                    <a:pt x="62839" y="53885"/>
                  </a:cubicBezTo>
                  <a:cubicBezTo>
                    <a:pt x="62244" y="54516"/>
                    <a:pt x="61622" y="55111"/>
                    <a:pt x="60956" y="55662"/>
                  </a:cubicBezTo>
                  <a:cubicBezTo>
                    <a:pt x="60068" y="56399"/>
                    <a:pt x="59099" y="57109"/>
                    <a:pt x="58176" y="57776"/>
                  </a:cubicBezTo>
                  <a:cubicBezTo>
                    <a:pt x="54810" y="60289"/>
                    <a:pt x="50964" y="61843"/>
                    <a:pt x="46816" y="62767"/>
                  </a:cubicBezTo>
                  <a:cubicBezTo>
                    <a:pt x="44480" y="63247"/>
                    <a:pt x="42153" y="63584"/>
                    <a:pt x="39746" y="63433"/>
                  </a:cubicBezTo>
                  <a:cubicBezTo>
                    <a:pt x="39009" y="63398"/>
                    <a:pt x="38263" y="63469"/>
                    <a:pt x="37561" y="63433"/>
                  </a:cubicBezTo>
                  <a:cubicBezTo>
                    <a:pt x="36416" y="63327"/>
                    <a:pt x="35305" y="63176"/>
                    <a:pt x="34195" y="63060"/>
                  </a:cubicBezTo>
                  <a:cubicBezTo>
                    <a:pt x="33751" y="62989"/>
                    <a:pt x="33343" y="62918"/>
                    <a:pt x="32898" y="62803"/>
                  </a:cubicBezTo>
                  <a:cubicBezTo>
                    <a:pt x="31753" y="62580"/>
                    <a:pt x="30571" y="62358"/>
                    <a:pt x="29461" y="62030"/>
                  </a:cubicBezTo>
                  <a:cubicBezTo>
                    <a:pt x="27871" y="61506"/>
                    <a:pt x="26273" y="60920"/>
                    <a:pt x="24718" y="60253"/>
                  </a:cubicBezTo>
                  <a:cubicBezTo>
                    <a:pt x="23280" y="59623"/>
                    <a:pt x="21876" y="58921"/>
                    <a:pt x="20500" y="58140"/>
                  </a:cubicBezTo>
                  <a:cubicBezTo>
                    <a:pt x="18546" y="57029"/>
                    <a:pt x="16769" y="55733"/>
                    <a:pt x="15029" y="54365"/>
                  </a:cubicBezTo>
                  <a:cubicBezTo>
                    <a:pt x="12950" y="52740"/>
                    <a:pt x="11103" y="50928"/>
                    <a:pt x="9398" y="48965"/>
                  </a:cubicBezTo>
                  <a:cubicBezTo>
                    <a:pt x="7257" y="46487"/>
                    <a:pt x="5294" y="43858"/>
                    <a:pt x="3811" y="40936"/>
                  </a:cubicBezTo>
                  <a:cubicBezTo>
                    <a:pt x="2923" y="39195"/>
                    <a:pt x="2186" y="37348"/>
                    <a:pt x="1520" y="35491"/>
                  </a:cubicBezTo>
                  <a:cubicBezTo>
                    <a:pt x="1075" y="34195"/>
                    <a:pt x="853" y="32862"/>
                    <a:pt x="596" y="31530"/>
                  </a:cubicBezTo>
                  <a:cubicBezTo>
                    <a:pt x="223" y="29798"/>
                    <a:pt x="1" y="28058"/>
                    <a:pt x="294" y="26317"/>
                  </a:cubicBezTo>
                  <a:cubicBezTo>
                    <a:pt x="560" y="24425"/>
                    <a:pt x="889" y="22578"/>
                    <a:pt x="1591" y="20801"/>
                  </a:cubicBezTo>
                  <a:cubicBezTo>
                    <a:pt x="2559" y="18359"/>
                    <a:pt x="3998" y="16209"/>
                    <a:pt x="5774" y="14291"/>
                  </a:cubicBezTo>
                  <a:cubicBezTo>
                    <a:pt x="6849" y="13101"/>
                    <a:pt x="8110" y="12035"/>
                    <a:pt x="9327" y="10960"/>
                  </a:cubicBezTo>
                  <a:cubicBezTo>
                    <a:pt x="11067" y="9371"/>
                    <a:pt x="13101" y="8145"/>
                    <a:pt x="15135" y="6964"/>
                  </a:cubicBezTo>
                  <a:cubicBezTo>
                    <a:pt x="17320" y="5667"/>
                    <a:pt x="19691" y="4628"/>
                    <a:pt x="22098" y="3668"/>
                  </a:cubicBezTo>
                  <a:cubicBezTo>
                    <a:pt x="24541" y="2665"/>
                    <a:pt x="27125" y="1999"/>
                    <a:pt x="29719" y="1377"/>
                  </a:cubicBezTo>
                  <a:cubicBezTo>
                    <a:pt x="31380" y="968"/>
                    <a:pt x="33085" y="711"/>
                    <a:pt x="34826" y="524"/>
                  </a:cubicBezTo>
                  <a:cubicBezTo>
                    <a:pt x="36753" y="267"/>
                    <a:pt x="38707" y="0"/>
                    <a:pt x="40705" y="187"/>
                  </a:cubicBezTo>
                  <a:cubicBezTo>
                    <a:pt x="43148" y="373"/>
                    <a:pt x="45590" y="666"/>
                    <a:pt x="47962" y="1226"/>
                  </a:cubicBezTo>
                  <a:cubicBezTo>
                    <a:pt x="49774" y="1670"/>
                    <a:pt x="51514" y="2185"/>
                    <a:pt x="53184" y="2931"/>
                  </a:cubicBezTo>
                  <a:cubicBezTo>
                    <a:pt x="55440" y="3891"/>
                    <a:pt x="57510" y="5187"/>
                    <a:pt x="59472" y="6626"/>
                  </a:cubicBezTo>
                  <a:cubicBezTo>
                    <a:pt x="62101" y="8589"/>
                    <a:pt x="64206" y="10960"/>
                    <a:pt x="65947" y="13625"/>
                  </a:cubicBezTo>
                  <a:cubicBezTo>
                    <a:pt x="66542" y="14513"/>
                    <a:pt x="67128" y="15437"/>
                    <a:pt x="67724" y="16325"/>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6"/>
            <p:cNvSpPr/>
            <p:nvPr/>
          </p:nvSpPr>
          <p:spPr>
            <a:xfrm>
              <a:off x="6316227" y="1770072"/>
              <a:ext cx="2903716" cy="2886886"/>
            </a:xfrm>
            <a:custGeom>
              <a:avLst/>
              <a:gdLst/>
              <a:ahLst/>
              <a:cxnLst/>
              <a:rect l="l" t="t" r="r" b="b"/>
              <a:pathLst>
                <a:path w="88853" h="88338" extrusionOk="0">
                  <a:moveTo>
                    <a:pt x="88853" y="29976"/>
                  </a:moveTo>
                  <a:cubicBezTo>
                    <a:pt x="88257" y="29088"/>
                    <a:pt x="87671" y="28164"/>
                    <a:pt x="87076" y="27276"/>
                  </a:cubicBezTo>
                  <a:cubicBezTo>
                    <a:pt x="85335" y="24611"/>
                    <a:pt x="83230" y="22240"/>
                    <a:pt x="80601" y="20277"/>
                  </a:cubicBezTo>
                  <a:cubicBezTo>
                    <a:pt x="78639" y="18838"/>
                    <a:pt x="76569" y="17542"/>
                    <a:pt x="74313" y="16582"/>
                  </a:cubicBezTo>
                  <a:cubicBezTo>
                    <a:pt x="72643" y="15836"/>
                    <a:pt x="70903" y="15321"/>
                    <a:pt x="69091" y="14877"/>
                  </a:cubicBezTo>
                  <a:cubicBezTo>
                    <a:pt x="66719" y="14317"/>
                    <a:pt x="64277" y="14024"/>
                    <a:pt x="61834" y="13838"/>
                  </a:cubicBezTo>
                  <a:cubicBezTo>
                    <a:pt x="59836" y="13651"/>
                    <a:pt x="57882" y="13918"/>
                    <a:pt x="55955" y="14175"/>
                  </a:cubicBezTo>
                  <a:cubicBezTo>
                    <a:pt x="54214" y="14362"/>
                    <a:pt x="52509" y="14619"/>
                    <a:pt x="50848" y="15028"/>
                  </a:cubicBezTo>
                  <a:cubicBezTo>
                    <a:pt x="48254" y="15650"/>
                    <a:pt x="45670" y="16316"/>
                    <a:pt x="43227" y="17319"/>
                  </a:cubicBezTo>
                  <a:cubicBezTo>
                    <a:pt x="40820" y="18279"/>
                    <a:pt x="38449" y="19318"/>
                    <a:pt x="36264" y="20615"/>
                  </a:cubicBezTo>
                  <a:cubicBezTo>
                    <a:pt x="34230" y="21796"/>
                    <a:pt x="32196" y="23022"/>
                    <a:pt x="30456" y="24611"/>
                  </a:cubicBezTo>
                  <a:cubicBezTo>
                    <a:pt x="29239" y="25686"/>
                    <a:pt x="27978" y="26752"/>
                    <a:pt x="26903" y="27942"/>
                  </a:cubicBezTo>
                  <a:cubicBezTo>
                    <a:pt x="25127" y="29860"/>
                    <a:pt x="23688" y="32010"/>
                    <a:pt x="22720" y="34452"/>
                  </a:cubicBezTo>
                  <a:cubicBezTo>
                    <a:pt x="22018" y="36229"/>
                    <a:pt x="21689" y="38076"/>
                    <a:pt x="21423" y="39968"/>
                  </a:cubicBezTo>
                  <a:cubicBezTo>
                    <a:pt x="21130" y="41709"/>
                    <a:pt x="21352" y="43449"/>
                    <a:pt x="21725" y="45181"/>
                  </a:cubicBezTo>
                  <a:cubicBezTo>
                    <a:pt x="21982" y="46513"/>
                    <a:pt x="22204" y="47846"/>
                    <a:pt x="22649" y="49142"/>
                  </a:cubicBezTo>
                  <a:cubicBezTo>
                    <a:pt x="23315" y="50999"/>
                    <a:pt x="24052" y="52846"/>
                    <a:pt x="24940" y="54587"/>
                  </a:cubicBezTo>
                  <a:cubicBezTo>
                    <a:pt x="26423" y="57509"/>
                    <a:pt x="28386" y="60138"/>
                    <a:pt x="30527" y="62616"/>
                  </a:cubicBezTo>
                  <a:cubicBezTo>
                    <a:pt x="32232" y="64579"/>
                    <a:pt x="34079" y="66391"/>
                    <a:pt x="36158" y="68016"/>
                  </a:cubicBezTo>
                  <a:cubicBezTo>
                    <a:pt x="37898" y="69384"/>
                    <a:pt x="39675" y="70680"/>
                    <a:pt x="41629" y="71791"/>
                  </a:cubicBezTo>
                  <a:cubicBezTo>
                    <a:pt x="43005" y="72572"/>
                    <a:pt x="44409" y="73274"/>
                    <a:pt x="45847" y="73904"/>
                  </a:cubicBezTo>
                  <a:cubicBezTo>
                    <a:pt x="47402" y="74571"/>
                    <a:pt x="49000" y="75157"/>
                    <a:pt x="50590" y="75681"/>
                  </a:cubicBezTo>
                  <a:cubicBezTo>
                    <a:pt x="51700" y="76009"/>
                    <a:pt x="52882" y="76231"/>
                    <a:pt x="54027" y="76454"/>
                  </a:cubicBezTo>
                  <a:cubicBezTo>
                    <a:pt x="54472" y="76569"/>
                    <a:pt x="54880" y="76640"/>
                    <a:pt x="55324" y="76711"/>
                  </a:cubicBezTo>
                  <a:cubicBezTo>
                    <a:pt x="56434" y="76827"/>
                    <a:pt x="57545" y="76978"/>
                    <a:pt x="58690" y="77084"/>
                  </a:cubicBezTo>
                  <a:cubicBezTo>
                    <a:pt x="59392" y="77120"/>
                    <a:pt x="60138" y="77049"/>
                    <a:pt x="60875" y="77084"/>
                  </a:cubicBezTo>
                  <a:cubicBezTo>
                    <a:pt x="63282" y="77235"/>
                    <a:pt x="65609" y="76898"/>
                    <a:pt x="67945" y="76418"/>
                  </a:cubicBezTo>
                  <a:cubicBezTo>
                    <a:pt x="72093" y="75494"/>
                    <a:pt x="75939" y="73940"/>
                    <a:pt x="79305" y="71427"/>
                  </a:cubicBezTo>
                  <a:cubicBezTo>
                    <a:pt x="80228" y="70760"/>
                    <a:pt x="81197" y="70050"/>
                    <a:pt x="82085" y="69313"/>
                  </a:cubicBezTo>
                  <a:cubicBezTo>
                    <a:pt x="82751" y="68762"/>
                    <a:pt x="83373" y="68167"/>
                    <a:pt x="83968" y="67536"/>
                  </a:cubicBezTo>
                  <a:cubicBezTo>
                    <a:pt x="85637" y="65574"/>
                    <a:pt x="87192" y="63575"/>
                    <a:pt x="88408" y="61319"/>
                  </a:cubicBezTo>
                  <a:cubicBezTo>
                    <a:pt x="88524" y="61097"/>
                    <a:pt x="88702" y="60911"/>
                    <a:pt x="88853" y="60724"/>
                  </a:cubicBezTo>
                  <a:lnTo>
                    <a:pt x="88853" y="79820"/>
                  </a:lnTo>
                  <a:cubicBezTo>
                    <a:pt x="88302" y="80193"/>
                    <a:pt x="87742" y="80601"/>
                    <a:pt x="87112" y="80974"/>
                  </a:cubicBezTo>
                  <a:cubicBezTo>
                    <a:pt x="85486" y="81934"/>
                    <a:pt x="83861" y="82928"/>
                    <a:pt x="82191" y="83861"/>
                  </a:cubicBezTo>
                  <a:cubicBezTo>
                    <a:pt x="81081" y="84411"/>
                    <a:pt x="79900" y="84785"/>
                    <a:pt x="78790" y="85300"/>
                  </a:cubicBezTo>
                  <a:cubicBezTo>
                    <a:pt x="77155" y="86037"/>
                    <a:pt x="75459" y="86481"/>
                    <a:pt x="73754" y="86925"/>
                  </a:cubicBezTo>
                  <a:cubicBezTo>
                    <a:pt x="71942" y="87369"/>
                    <a:pt x="70094" y="87671"/>
                    <a:pt x="68274" y="87964"/>
                  </a:cubicBezTo>
                  <a:cubicBezTo>
                    <a:pt x="67057" y="88115"/>
                    <a:pt x="65831" y="88151"/>
                    <a:pt x="64650" y="88222"/>
                  </a:cubicBezTo>
                  <a:cubicBezTo>
                    <a:pt x="63726" y="88302"/>
                    <a:pt x="62803" y="88337"/>
                    <a:pt x="61879" y="88337"/>
                  </a:cubicBezTo>
                  <a:cubicBezTo>
                    <a:pt x="61026" y="88337"/>
                    <a:pt x="60174" y="88302"/>
                    <a:pt x="59285" y="88257"/>
                  </a:cubicBezTo>
                  <a:cubicBezTo>
                    <a:pt x="58584" y="88222"/>
                    <a:pt x="57838" y="88186"/>
                    <a:pt x="57136" y="88115"/>
                  </a:cubicBezTo>
                  <a:cubicBezTo>
                    <a:pt x="55138" y="87813"/>
                    <a:pt x="53139" y="87591"/>
                    <a:pt x="51221" y="87076"/>
                  </a:cubicBezTo>
                  <a:cubicBezTo>
                    <a:pt x="49445" y="86596"/>
                    <a:pt x="47624" y="86188"/>
                    <a:pt x="45892" y="85593"/>
                  </a:cubicBezTo>
                  <a:cubicBezTo>
                    <a:pt x="43041" y="84598"/>
                    <a:pt x="40225" y="83523"/>
                    <a:pt x="37632" y="82040"/>
                  </a:cubicBezTo>
                  <a:cubicBezTo>
                    <a:pt x="36122" y="81196"/>
                    <a:pt x="34568" y="80308"/>
                    <a:pt x="33085" y="79376"/>
                  </a:cubicBezTo>
                  <a:cubicBezTo>
                    <a:pt x="32081" y="78754"/>
                    <a:pt x="31122" y="78043"/>
                    <a:pt x="30162" y="77342"/>
                  </a:cubicBezTo>
                  <a:cubicBezTo>
                    <a:pt x="28351" y="75938"/>
                    <a:pt x="26459" y="74606"/>
                    <a:pt x="24754" y="73087"/>
                  </a:cubicBezTo>
                  <a:cubicBezTo>
                    <a:pt x="20908" y="69650"/>
                    <a:pt x="17320" y="66018"/>
                    <a:pt x="14175" y="61950"/>
                  </a:cubicBezTo>
                  <a:cubicBezTo>
                    <a:pt x="12319" y="59543"/>
                    <a:pt x="10436" y="57171"/>
                    <a:pt x="8731" y="54658"/>
                  </a:cubicBezTo>
                  <a:cubicBezTo>
                    <a:pt x="6848" y="51887"/>
                    <a:pt x="5107" y="49036"/>
                    <a:pt x="3660" y="46034"/>
                  </a:cubicBezTo>
                  <a:cubicBezTo>
                    <a:pt x="2887" y="44409"/>
                    <a:pt x="2150" y="42783"/>
                    <a:pt x="1590" y="41078"/>
                  </a:cubicBezTo>
                  <a:cubicBezTo>
                    <a:pt x="1075" y="39488"/>
                    <a:pt x="737" y="37818"/>
                    <a:pt x="409" y="36157"/>
                  </a:cubicBezTo>
                  <a:cubicBezTo>
                    <a:pt x="107" y="34523"/>
                    <a:pt x="0" y="32862"/>
                    <a:pt x="409" y="31237"/>
                  </a:cubicBezTo>
                  <a:cubicBezTo>
                    <a:pt x="515" y="30713"/>
                    <a:pt x="666" y="30233"/>
                    <a:pt x="773" y="29718"/>
                  </a:cubicBezTo>
                  <a:cubicBezTo>
                    <a:pt x="1039" y="28351"/>
                    <a:pt x="1555" y="27089"/>
                    <a:pt x="2292" y="25908"/>
                  </a:cubicBezTo>
                  <a:cubicBezTo>
                    <a:pt x="3739" y="23572"/>
                    <a:pt x="5516" y="21503"/>
                    <a:pt x="7701" y="19762"/>
                  </a:cubicBezTo>
                  <a:cubicBezTo>
                    <a:pt x="9877" y="18021"/>
                    <a:pt x="12142" y="16396"/>
                    <a:pt x="14540" y="14984"/>
                  </a:cubicBezTo>
                  <a:cubicBezTo>
                    <a:pt x="16911" y="13616"/>
                    <a:pt x="19353" y="12364"/>
                    <a:pt x="21796" y="11138"/>
                  </a:cubicBezTo>
                  <a:cubicBezTo>
                    <a:pt x="25313" y="9362"/>
                    <a:pt x="28972" y="7923"/>
                    <a:pt x="32676" y="6546"/>
                  </a:cubicBezTo>
                  <a:cubicBezTo>
                    <a:pt x="35562" y="5436"/>
                    <a:pt x="38520" y="4441"/>
                    <a:pt x="41522" y="3624"/>
                  </a:cubicBezTo>
                  <a:cubicBezTo>
                    <a:pt x="43485" y="3073"/>
                    <a:pt x="45483" y="2549"/>
                    <a:pt x="47482" y="2070"/>
                  </a:cubicBezTo>
                  <a:cubicBezTo>
                    <a:pt x="48556" y="1812"/>
                    <a:pt x="49622" y="1590"/>
                    <a:pt x="50697" y="1439"/>
                  </a:cubicBezTo>
                  <a:cubicBezTo>
                    <a:pt x="52589" y="1146"/>
                    <a:pt x="54507" y="888"/>
                    <a:pt x="56399" y="631"/>
                  </a:cubicBezTo>
                  <a:cubicBezTo>
                    <a:pt x="57882" y="444"/>
                    <a:pt x="59356" y="293"/>
                    <a:pt x="60840" y="187"/>
                  </a:cubicBezTo>
                  <a:cubicBezTo>
                    <a:pt x="64499" y="0"/>
                    <a:pt x="68132" y="373"/>
                    <a:pt x="71720" y="959"/>
                  </a:cubicBezTo>
                  <a:cubicBezTo>
                    <a:pt x="73825" y="1333"/>
                    <a:pt x="75903" y="1883"/>
                    <a:pt x="77972" y="2549"/>
                  </a:cubicBezTo>
                  <a:cubicBezTo>
                    <a:pt x="81596" y="3704"/>
                    <a:pt x="84971" y="5294"/>
                    <a:pt x="88035" y="7514"/>
                  </a:cubicBezTo>
                  <a:cubicBezTo>
                    <a:pt x="88302" y="7701"/>
                    <a:pt x="88595" y="7807"/>
                    <a:pt x="88853" y="7958"/>
                  </a:cubicBezTo>
                  <a:close/>
                </a:path>
              </a:pathLst>
            </a:custGeom>
            <a:solidFill>
              <a:srgbClr val="D62C5A"/>
            </a:solidFill>
            <a:ln>
              <a:noFill/>
            </a:ln>
            <a:effectLst>
              <a:outerShdw blurRad="85725" dist="38100" dir="2940000" algn="bl" rotWithShape="0">
                <a:srgbClr val="000000">
                  <a:alpha val="52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6"/>
            <p:cNvSpPr/>
            <p:nvPr/>
          </p:nvSpPr>
          <p:spPr>
            <a:xfrm>
              <a:off x="4318401" y="5074020"/>
              <a:ext cx="2013513" cy="668764"/>
            </a:xfrm>
            <a:custGeom>
              <a:avLst/>
              <a:gdLst/>
              <a:ahLst/>
              <a:cxnLst/>
              <a:rect l="l" t="t" r="r" b="b"/>
              <a:pathLst>
                <a:path w="61613" h="20464" extrusionOk="0">
                  <a:moveTo>
                    <a:pt x="61613" y="20463"/>
                  </a:moveTo>
                  <a:lnTo>
                    <a:pt x="1" y="20463"/>
                  </a:lnTo>
                  <a:cubicBezTo>
                    <a:pt x="773" y="18323"/>
                    <a:pt x="1697" y="16174"/>
                    <a:pt x="2772" y="14140"/>
                  </a:cubicBezTo>
                  <a:cubicBezTo>
                    <a:pt x="4220" y="11360"/>
                    <a:pt x="6031" y="8846"/>
                    <a:pt x="8323" y="6626"/>
                  </a:cubicBezTo>
                  <a:cubicBezTo>
                    <a:pt x="10579" y="4405"/>
                    <a:pt x="13172" y="2594"/>
                    <a:pt x="16210" y="1412"/>
                  </a:cubicBezTo>
                  <a:cubicBezTo>
                    <a:pt x="17720" y="853"/>
                    <a:pt x="19274" y="338"/>
                    <a:pt x="20873" y="187"/>
                  </a:cubicBezTo>
                  <a:cubicBezTo>
                    <a:pt x="22605" y="36"/>
                    <a:pt x="24310" y="0"/>
                    <a:pt x="26051" y="0"/>
                  </a:cubicBezTo>
                  <a:cubicBezTo>
                    <a:pt x="27090" y="0"/>
                    <a:pt x="28120" y="80"/>
                    <a:pt x="29124" y="222"/>
                  </a:cubicBezTo>
                  <a:cubicBezTo>
                    <a:pt x="32010" y="746"/>
                    <a:pt x="34817" y="1590"/>
                    <a:pt x="37481" y="2780"/>
                  </a:cubicBezTo>
                  <a:cubicBezTo>
                    <a:pt x="40705" y="4219"/>
                    <a:pt x="43743" y="5889"/>
                    <a:pt x="46630" y="7851"/>
                  </a:cubicBezTo>
                  <a:cubicBezTo>
                    <a:pt x="49552" y="9805"/>
                    <a:pt x="52358" y="11919"/>
                    <a:pt x="54952" y="14246"/>
                  </a:cubicBezTo>
                  <a:cubicBezTo>
                    <a:pt x="56026" y="15214"/>
                    <a:pt x="57137" y="16174"/>
                    <a:pt x="58176" y="17133"/>
                  </a:cubicBezTo>
                  <a:cubicBezTo>
                    <a:pt x="59357" y="18243"/>
                    <a:pt x="60467" y="19353"/>
                    <a:pt x="61613" y="20463"/>
                  </a:cubicBezTo>
                  <a:close/>
                </a:path>
              </a:pathLst>
            </a:custGeom>
            <a:solidFill>
              <a:srgbClr val="6322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6"/>
            <p:cNvSpPr/>
            <p:nvPr/>
          </p:nvSpPr>
          <p:spPr>
            <a:xfrm>
              <a:off x="4101896" y="4831077"/>
              <a:ext cx="2554236" cy="911707"/>
            </a:xfrm>
            <a:custGeom>
              <a:avLst/>
              <a:gdLst/>
              <a:ahLst/>
              <a:cxnLst/>
              <a:rect l="l" t="t" r="r" b="b"/>
              <a:pathLst>
                <a:path w="78159" h="27898" extrusionOk="0">
                  <a:moveTo>
                    <a:pt x="68238" y="27897"/>
                  </a:moveTo>
                  <a:cubicBezTo>
                    <a:pt x="67092" y="26787"/>
                    <a:pt x="65982" y="25677"/>
                    <a:pt x="64801" y="24567"/>
                  </a:cubicBezTo>
                  <a:cubicBezTo>
                    <a:pt x="63762" y="23608"/>
                    <a:pt x="62651" y="22648"/>
                    <a:pt x="61577" y="21680"/>
                  </a:cubicBezTo>
                  <a:cubicBezTo>
                    <a:pt x="58983" y="19353"/>
                    <a:pt x="56177" y="17239"/>
                    <a:pt x="53255" y="15285"/>
                  </a:cubicBezTo>
                  <a:cubicBezTo>
                    <a:pt x="50368" y="13323"/>
                    <a:pt x="47330" y="11653"/>
                    <a:pt x="44106" y="10214"/>
                  </a:cubicBezTo>
                  <a:cubicBezTo>
                    <a:pt x="41442" y="9024"/>
                    <a:pt x="38635" y="8180"/>
                    <a:pt x="35749" y="7656"/>
                  </a:cubicBezTo>
                  <a:cubicBezTo>
                    <a:pt x="34745" y="7514"/>
                    <a:pt x="33715" y="7434"/>
                    <a:pt x="32676" y="7434"/>
                  </a:cubicBezTo>
                  <a:cubicBezTo>
                    <a:pt x="30935" y="7434"/>
                    <a:pt x="29230" y="7470"/>
                    <a:pt x="27498" y="7621"/>
                  </a:cubicBezTo>
                  <a:cubicBezTo>
                    <a:pt x="25899" y="7772"/>
                    <a:pt x="24345" y="8287"/>
                    <a:pt x="22835" y="8846"/>
                  </a:cubicBezTo>
                  <a:cubicBezTo>
                    <a:pt x="19797" y="10028"/>
                    <a:pt x="17204" y="11839"/>
                    <a:pt x="14948" y="14060"/>
                  </a:cubicBezTo>
                  <a:cubicBezTo>
                    <a:pt x="12656" y="16280"/>
                    <a:pt x="10845" y="18794"/>
                    <a:pt x="9397" y="21574"/>
                  </a:cubicBezTo>
                  <a:cubicBezTo>
                    <a:pt x="8322" y="23608"/>
                    <a:pt x="7398" y="25757"/>
                    <a:pt x="6626" y="27897"/>
                  </a:cubicBezTo>
                  <a:lnTo>
                    <a:pt x="0" y="27897"/>
                  </a:lnTo>
                  <a:cubicBezTo>
                    <a:pt x="702" y="25792"/>
                    <a:pt x="1368" y="23679"/>
                    <a:pt x="2185" y="21609"/>
                  </a:cubicBezTo>
                  <a:cubicBezTo>
                    <a:pt x="2851" y="19984"/>
                    <a:pt x="3659" y="18430"/>
                    <a:pt x="4441" y="16875"/>
                  </a:cubicBezTo>
                  <a:cubicBezTo>
                    <a:pt x="5587" y="14619"/>
                    <a:pt x="6883" y="12434"/>
                    <a:pt x="8544" y="10507"/>
                  </a:cubicBezTo>
                  <a:cubicBezTo>
                    <a:pt x="9770" y="9068"/>
                    <a:pt x="11138" y="7736"/>
                    <a:pt x="12505" y="6475"/>
                  </a:cubicBezTo>
                  <a:cubicBezTo>
                    <a:pt x="13509" y="5587"/>
                    <a:pt x="14575" y="4770"/>
                    <a:pt x="15729" y="4032"/>
                  </a:cubicBezTo>
                  <a:cubicBezTo>
                    <a:pt x="17950" y="2585"/>
                    <a:pt x="20392" y="1519"/>
                    <a:pt x="22977" y="888"/>
                  </a:cubicBezTo>
                  <a:cubicBezTo>
                    <a:pt x="24833" y="409"/>
                    <a:pt x="26752" y="107"/>
                    <a:pt x="28714" y="71"/>
                  </a:cubicBezTo>
                  <a:cubicBezTo>
                    <a:pt x="31308" y="0"/>
                    <a:pt x="33857" y="258"/>
                    <a:pt x="36379" y="737"/>
                  </a:cubicBezTo>
                  <a:cubicBezTo>
                    <a:pt x="37339" y="924"/>
                    <a:pt x="38298" y="1217"/>
                    <a:pt x="39266" y="1519"/>
                  </a:cubicBezTo>
                  <a:cubicBezTo>
                    <a:pt x="42152" y="2327"/>
                    <a:pt x="44817" y="3588"/>
                    <a:pt x="47481" y="4850"/>
                  </a:cubicBezTo>
                  <a:cubicBezTo>
                    <a:pt x="50954" y="6475"/>
                    <a:pt x="54098" y="8624"/>
                    <a:pt x="57251" y="10694"/>
                  </a:cubicBezTo>
                  <a:cubicBezTo>
                    <a:pt x="59392" y="12133"/>
                    <a:pt x="61390" y="13767"/>
                    <a:pt x="63389" y="15321"/>
                  </a:cubicBezTo>
                  <a:cubicBezTo>
                    <a:pt x="65058" y="16618"/>
                    <a:pt x="66684" y="17950"/>
                    <a:pt x="68309" y="19282"/>
                  </a:cubicBezTo>
                  <a:cubicBezTo>
                    <a:pt x="69348" y="20126"/>
                    <a:pt x="70352" y="21014"/>
                    <a:pt x="71382" y="21902"/>
                  </a:cubicBezTo>
                  <a:lnTo>
                    <a:pt x="76045" y="25899"/>
                  </a:lnTo>
                  <a:cubicBezTo>
                    <a:pt x="76791" y="26530"/>
                    <a:pt x="77457" y="27231"/>
                    <a:pt x="78159" y="27897"/>
                  </a:cubicBezTo>
                  <a:close/>
                </a:path>
              </a:pathLst>
            </a:custGeom>
            <a:solidFill>
              <a:srgbClr val="BA596D"/>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6"/>
            <p:cNvSpPr/>
            <p:nvPr/>
          </p:nvSpPr>
          <p:spPr>
            <a:xfrm>
              <a:off x="3804377" y="4487414"/>
              <a:ext cx="3407870" cy="1255370"/>
            </a:xfrm>
            <a:custGeom>
              <a:avLst/>
              <a:gdLst/>
              <a:ahLst/>
              <a:cxnLst/>
              <a:rect l="l" t="t" r="r" b="b"/>
              <a:pathLst>
                <a:path w="104280" h="38414" extrusionOk="0">
                  <a:moveTo>
                    <a:pt x="0" y="38413"/>
                  </a:moveTo>
                  <a:cubicBezTo>
                    <a:pt x="107" y="37863"/>
                    <a:pt x="187" y="37268"/>
                    <a:pt x="329" y="36717"/>
                  </a:cubicBezTo>
                  <a:cubicBezTo>
                    <a:pt x="702" y="35385"/>
                    <a:pt x="1075" y="34053"/>
                    <a:pt x="1475" y="32720"/>
                  </a:cubicBezTo>
                  <a:cubicBezTo>
                    <a:pt x="1777" y="31797"/>
                    <a:pt x="2070" y="30829"/>
                    <a:pt x="2407" y="29869"/>
                  </a:cubicBezTo>
                  <a:cubicBezTo>
                    <a:pt x="2922" y="28422"/>
                    <a:pt x="3438" y="26947"/>
                    <a:pt x="4033" y="25500"/>
                  </a:cubicBezTo>
                  <a:cubicBezTo>
                    <a:pt x="5214" y="22506"/>
                    <a:pt x="6582" y="19584"/>
                    <a:pt x="8287" y="16840"/>
                  </a:cubicBezTo>
                  <a:cubicBezTo>
                    <a:pt x="9362" y="15099"/>
                    <a:pt x="10543" y="13403"/>
                    <a:pt x="11733" y="11733"/>
                  </a:cubicBezTo>
                  <a:cubicBezTo>
                    <a:pt x="12177" y="11102"/>
                    <a:pt x="12763" y="10516"/>
                    <a:pt x="13323" y="9921"/>
                  </a:cubicBezTo>
                  <a:cubicBezTo>
                    <a:pt x="15463" y="7852"/>
                    <a:pt x="17577" y="5702"/>
                    <a:pt x="20242" y="4184"/>
                  </a:cubicBezTo>
                  <a:cubicBezTo>
                    <a:pt x="21236" y="3633"/>
                    <a:pt x="22311" y="3189"/>
                    <a:pt x="23315" y="2665"/>
                  </a:cubicBezTo>
                  <a:cubicBezTo>
                    <a:pt x="24869" y="1857"/>
                    <a:pt x="26494" y="1297"/>
                    <a:pt x="28200" y="888"/>
                  </a:cubicBezTo>
                  <a:cubicBezTo>
                    <a:pt x="29940" y="489"/>
                    <a:pt x="31672" y="45"/>
                    <a:pt x="33449" y="45"/>
                  </a:cubicBezTo>
                  <a:cubicBezTo>
                    <a:pt x="35269" y="45"/>
                    <a:pt x="37046" y="0"/>
                    <a:pt x="38822" y="80"/>
                  </a:cubicBezTo>
                  <a:cubicBezTo>
                    <a:pt x="39852" y="80"/>
                    <a:pt x="40927" y="222"/>
                    <a:pt x="41966" y="373"/>
                  </a:cubicBezTo>
                  <a:cubicBezTo>
                    <a:pt x="43405" y="631"/>
                    <a:pt x="44888" y="888"/>
                    <a:pt x="46292" y="1297"/>
                  </a:cubicBezTo>
                  <a:cubicBezTo>
                    <a:pt x="47997" y="1777"/>
                    <a:pt x="49702" y="2301"/>
                    <a:pt x="51327" y="2967"/>
                  </a:cubicBezTo>
                  <a:cubicBezTo>
                    <a:pt x="53477" y="3819"/>
                    <a:pt x="55546" y="4779"/>
                    <a:pt x="57616" y="5773"/>
                  </a:cubicBezTo>
                  <a:cubicBezTo>
                    <a:pt x="58912" y="6368"/>
                    <a:pt x="60138" y="7106"/>
                    <a:pt x="61319" y="7816"/>
                  </a:cubicBezTo>
                  <a:cubicBezTo>
                    <a:pt x="63025" y="8846"/>
                    <a:pt x="64721" y="9921"/>
                    <a:pt x="66391" y="10996"/>
                  </a:cubicBezTo>
                  <a:cubicBezTo>
                    <a:pt x="67643" y="11813"/>
                    <a:pt x="68869" y="12701"/>
                    <a:pt x="70086" y="13589"/>
                  </a:cubicBezTo>
                  <a:cubicBezTo>
                    <a:pt x="72084" y="14993"/>
                    <a:pt x="74047" y="16431"/>
                    <a:pt x="75974" y="17915"/>
                  </a:cubicBezTo>
                  <a:cubicBezTo>
                    <a:pt x="78603" y="19913"/>
                    <a:pt x="81152" y="21982"/>
                    <a:pt x="83781" y="23981"/>
                  </a:cubicBezTo>
                  <a:cubicBezTo>
                    <a:pt x="85815" y="25535"/>
                    <a:pt x="87893" y="27054"/>
                    <a:pt x="89927" y="28608"/>
                  </a:cubicBezTo>
                  <a:cubicBezTo>
                    <a:pt x="93444" y="31273"/>
                    <a:pt x="97068" y="33795"/>
                    <a:pt x="100772" y="36237"/>
                  </a:cubicBezTo>
                  <a:cubicBezTo>
                    <a:pt x="101917" y="37010"/>
                    <a:pt x="103099" y="37712"/>
                    <a:pt x="104280" y="38413"/>
                  </a:cubicBezTo>
                  <a:lnTo>
                    <a:pt x="87263" y="38413"/>
                  </a:lnTo>
                  <a:cubicBezTo>
                    <a:pt x="86561" y="37747"/>
                    <a:pt x="85895" y="37046"/>
                    <a:pt x="85149" y="36415"/>
                  </a:cubicBezTo>
                  <a:lnTo>
                    <a:pt x="80486" y="32418"/>
                  </a:lnTo>
                  <a:cubicBezTo>
                    <a:pt x="79456" y="31530"/>
                    <a:pt x="78452" y="30642"/>
                    <a:pt x="77413" y="29798"/>
                  </a:cubicBezTo>
                  <a:cubicBezTo>
                    <a:pt x="75788" y="28466"/>
                    <a:pt x="74162" y="27134"/>
                    <a:pt x="72493" y="25837"/>
                  </a:cubicBezTo>
                  <a:cubicBezTo>
                    <a:pt x="70494" y="24283"/>
                    <a:pt x="68496" y="22649"/>
                    <a:pt x="66355" y="21210"/>
                  </a:cubicBezTo>
                  <a:cubicBezTo>
                    <a:pt x="63202" y="19140"/>
                    <a:pt x="60058" y="16991"/>
                    <a:pt x="56585" y="15366"/>
                  </a:cubicBezTo>
                  <a:cubicBezTo>
                    <a:pt x="53921" y="14104"/>
                    <a:pt x="51256" y="12843"/>
                    <a:pt x="48370" y="12035"/>
                  </a:cubicBezTo>
                  <a:cubicBezTo>
                    <a:pt x="47402" y="11733"/>
                    <a:pt x="46443" y="11440"/>
                    <a:pt x="45483" y="11253"/>
                  </a:cubicBezTo>
                  <a:cubicBezTo>
                    <a:pt x="42961" y="10774"/>
                    <a:pt x="40412" y="10516"/>
                    <a:pt x="37818" y="10587"/>
                  </a:cubicBezTo>
                  <a:cubicBezTo>
                    <a:pt x="35856" y="10623"/>
                    <a:pt x="33937" y="10925"/>
                    <a:pt x="32081" y="11404"/>
                  </a:cubicBezTo>
                  <a:cubicBezTo>
                    <a:pt x="29496" y="12035"/>
                    <a:pt x="27054" y="13101"/>
                    <a:pt x="24833" y="14548"/>
                  </a:cubicBezTo>
                  <a:cubicBezTo>
                    <a:pt x="23679" y="15286"/>
                    <a:pt x="22613" y="16103"/>
                    <a:pt x="21609" y="16991"/>
                  </a:cubicBezTo>
                  <a:cubicBezTo>
                    <a:pt x="20242" y="18252"/>
                    <a:pt x="18874" y="19584"/>
                    <a:pt x="17648" y="21023"/>
                  </a:cubicBezTo>
                  <a:cubicBezTo>
                    <a:pt x="15987" y="22950"/>
                    <a:pt x="14691" y="25135"/>
                    <a:pt x="13545" y="27391"/>
                  </a:cubicBezTo>
                  <a:cubicBezTo>
                    <a:pt x="12763" y="28946"/>
                    <a:pt x="11955" y="30500"/>
                    <a:pt x="11289" y="32125"/>
                  </a:cubicBezTo>
                  <a:cubicBezTo>
                    <a:pt x="10472" y="34195"/>
                    <a:pt x="9806" y="36308"/>
                    <a:pt x="9104" y="38413"/>
                  </a:cubicBezTo>
                  <a:close/>
                </a:path>
              </a:pathLst>
            </a:custGeom>
            <a:solidFill>
              <a:srgbClr val="B83059"/>
            </a:solidFill>
            <a:ln>
              <a:noFill/>
            </a:ln>
            <a:effectLst>
              <a:outerShdw blurRad="114300" dist="38100" dir="1584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6"/>
            <p:cNvSpPr/>
            <p:nvPr/>
          </p:nvSpPr>
          <p:spPr>
            <a:xfrm>
              <a:off x="1213866" y="4343720"/>
              <a:ext cx="1625438" cy="1399063"/>
            </a:xfrm>
            <a:custGeom>
              <a:avLst/>
              <a:gdLst/>
              <a:ahLst/>
              <a:cxnLst/>
              <a:rect l="l" t="t" r="r" b="b"/>
              <a:pathLst>
                <a:path w="49738" h="42811" extrusionOk="0">
                  <a:moveTo>
                    <a:pt x="46514" y="42810"/>
                  </a:moveTo>
                  <a:lnTo>
                    <a:pt x="0" y="42810"/>
                  </a:lnTo>
                  <a:cubicBezTo>
                    <a:pt x="258" y="41443"/>
                    <a:pt x="480" y="40075"/>
                    <a:pt x="738" y="38707"/>
                  </a:cubicBezTo>
                  <a:cubicBezTo>
                    <a:pt x="773" y="38556"/>
                    <a:pt x="773" y="38450"/>
                    <a:pt x="773" y="38299"/>
                  </a:cubicBezTo>
                  <a:cubicBezTo>
                    <a:pt x="1146" y="36709"/>
                    <a:pt x="1519" y="35083"/>
                    <a:pt x="1919" y="33485"/>
                  </a:cubicBezTo>
                  <a:cubicBezTo>
                    <a:pt x="2221" y="32268"/>
                    <a:pt x="2585" y="31087"/>
                    <a:pt x="2958" y="29861"/>
                  </a:cubicBezTo>
                  <a:cubicBezTo>
                    <a:pt x="3216" y="29008"/>
                    <a:pt x="3438" y="28156"/>
                    <a:pt x="3775" y="27312"/>
                  </a:cubicBezTo>
                  <a:cubicBezTo>
                    <a:pt x="4326" y="25793"/>
                    <a:pt x="4956" y="24239"/>
                    <a:pt x="5587" y="22756"/>
                  </a:cubicBezTo>
                  <a:cubicBezTo>
                    <a:pt x="6067" y="21645"/>
                    <a:pt x="6582" y="20535"/>
                    <a:pt x="7141" y="19461"/>
                  </a:cubicBezTo>
                  <a:cubicBezTo>
                    <a:pt x="8287" y="17427"/>
                    <a:pt x="9548" y="15428"/>
                    <a:pt x="10951" y="13545"/>
                  </a:cubicBezTo>
                  <a:cubicBezTo>
                    <a:pt x="12213" y="11876"/>
                    <a:pt x="13545" y="10250"/>
                    <a:pt x="15099" y="8838"/>
                  </a:cubicBezTo>
                  <a:cubicBezTo>
                    <a:pt x="18092" y="6138"/>
                    <a:pt x="21423" y="3847"/>
                    <a:pt x="25278" y="2292"/>
                  </a:cubicBezTo>
                  <a:cubicBezTo>
                    <a:pt x="28786" y="889"/>
                    <a:pt x="32383" y="1"/>
                    <a:pt x="36229" y="179"/>
                  </a:cubicBezTo>
                  <a:cubicBezTo>
                    <a:pt x="38112" y="258"/>
                    <a:pt x="39968" y="667"/>
                    <a:pt x="41629" y="1511"/>
                  </a:cubicBezTo>
                  <a:cubicBezTo>
                    <a:pt x="43556" y="2479"/>
                    <a:pt x="45146" y="3811"/>
                    <a:pt x="46327" y="5552"/>
                  </a:cubicBezTo>
                  <a:cubicBezTo>
                    <a:pt x="47366" y="7062"/>
                    <a:pt x="48104" y="8696"/>
                    <a:pt x="48548" y="10437"/>
                  </a:cubicBezTo>
                  <a:cubicBezTo>
                    <a:pt x="48992" y="12027"/>
                    <a:pt x="49329" y="13652"/>
                    <a:pt x="49400" y="15322"/>
                  </a:cubicBezTo>
                  <a:cubicBezTo>
                    <a:pt x="49480" y="17134"/>
                    <a:pt x="49738" y="18981"/>
                    <a:pt x="49738" y="20793"/>
                  </a:cubicBezTo>
                  <a:cubicBezTo>
                    <a:pt x="49738" y="22605"/>
                    <a:pt x="49516" y="24381"/>
                    <a:pt x="49365" y="26202"/>
                  </a:cubicBezTo>
                  <a:cubicBezTo>
                    <a:pt x="49329" y="27125"/>
                    <a:pt x="49294" y="28049"/>
                    <a:pt x="49178" y="28937"/>
                  </a:cubicBezTo>
                  <a:cubicBezTo>
                    <a:pt x="48850" y="31042"/>
                    <a:pt x="48477" y="33121"/>
                    <a:pt x="48104" y="35190"/>
                  </a:cubicBezTo>
                  <a:cubicBezTo>
                    <a:pt x="48068" y="35412"/>
                    <a:pt x="48032" y="35599"/>
                    <a:pt x="47997" y="35785"/>
                  </a:cubicBezTo>
                  <a:cubicBezTo>
                    <a:pt x="47739" y="37224"/>
                    <a:pt x="47482" y="38636"/>
                    <a:pt x="47180" y="40075"/>
                  </a:cubicBezTo>
                  <a:cubicBezTo>
                    <a:pt x="46958" y="40999"/>
                    <a:pt x="46736" y="41922"/>
                    <a:pt x="46514" y="42810"/>
                  </a:cubicBezTo>
                  <a:close/>
                </a:path>
              </a:pathLst>
            </a:custGeom>
            <a:solidFill>
              <a:srgbClr val="B8305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6"/>
            <p:cNvSpPr/>
            <p:nvPr/>
          </p:nvSpPr>
          <p:spPr>
            <a:xfrm>
              <a:off x="497815" y="457839"/>
              <a:ext cx="8722129" cy="5284944"/>
            </a:xfrm>
            <a:custGeom>
              <a:avLst/>
              <a:gdLst/>
              <a:ahLst/>
              <a:cxnLst/>
              <a:rect l="l" t="t" r="r" b="b"/>
              <a:pathLst>
                <a:path w="266895" h="161718" extrusionOk="0">
                  <a:moveTo>
                    <a:pt x="84154" y="161717"/>
                  </a:moveTo>
                  <a:lnTo>
                    <a:pt x="73647" y="161717"/>
                  </a:lnTo>
                  <a:cubicBezTo>
                    <a:pt x="74233" y="159763"/>
                    <a:pt x="74642" y="157721"/>
                    <a:pt x="75015" y="155687"/>
                  </a:cubicBezTo>
                  <a:cubicBezTo>
                    <a:pt x="75423" y="153395"/>
                    <a:pt x="75903" y="151104"/>
                    <a:pt x="76312" y="148768"/>
                  </a:cubicBezTo>
                  <a:cubicBezTo>
                    <a:pt x="76720" y="146663"/>
                    <a:pt x="77084" y="144549"/>
                    <a:pt x="77342" y="142444"/>
                  </a:cubicBezTo>
                  <a:cubicBezTo>
                    <a:pt x="77715" y="139700"/>
                    <a:pt x="77937" y="136929"/>
                    <a:pt x="78195" y="134149"/>
                  </a:cubicBezTo>
                  <a:cubicBezTo>
                    <a:pt x="78452" y="130934"/>
                    <a:pt x="78417" y="127710"/>
                    <a:pt x="77972" y="124494"/>
                  </a:cubicBezTo>
                  <a:cubicBezTo>
                    <a:pt x="77644" y="122159"/>
                    <a:pt x="77271" y="119867"/>
                    <a:pt x="76312" y="117647"/>
                  </a:cubicBezTo>
                  <a:cubicBezTo>
                    <a:pt x="75086" y="114947"/>
                    <a:pt x="73123" y="112868"/>
                    <a:pt x="70388" y="111501"/>
                  </a:cubicBezTo>
                  <a:cubicBezTo>
                    <a:pt x="68984" y="110834"/>
                    <a:pt x="67465" y="110506"/>
                    <a:pt x="65911" y="110284"/>
                  </a:cubicBezTo>
                  <a:cubicBezTo>
                    <a:pt x="62803" y="109804"/>
                    <a:pt x="59730" y="110097"/>
                    <a:pt x="56736" y="110612"/>
                  </a:cubicBezTo>
                  <a:cubicBezTo>
                    <a:pt x="53921" y="111092"/>
                    <a:pt x="51185" y="111758"/>
                    <a:pt x="48556" y="112833"/>
                  </a:cubicBezTo>
                  <a:cubicBezTo>
                    <a:pt x="47260" y="113357"/>
                    <a:pt x="45892" y="113836"/>
                    <a:pt x="44631" y="114467"/>
                  </a:cubicBezTo>
                  <a:cubicBezTo>
                    <a:pt x="42970" y="115311"/>
                    <a:pt x="41300" y="116279"/>
                    <a:pt x="39710" y="117238"/>
                  </a:cubicBezTo>
                  <a:cubicBezTo>
                    <a:pt x="37454" y="118535"/>
                    <a:pt x="35456" y="120125"/>
                    <a:pt x="33564" y="121830"/>
                  </a:cubicBezTo>
                  <a:cubicBezTo>
                    <a:pt x="32045" y="123198"/>
                    <a:pt x="30713" y="124716"/>
                    <a:pt x="29425" y="126235"/>
                  </a:cubicBezTo>
                  <a:cubicBezTo>
                    <a:pt x="27427" y="128633"/>
                    <a:pt x="25722" y="131191"/>
                    <a:pt x="24274" y="133891"/>
                  </a:cubicBezTo>
                  <a:cubicBezTo>
                    <a:pt x="23430" y="135481"/>
                    <a:pt x="22649" y="137115"/>
                    <a:pt x="21947" y="138776"/>
                  </a:cubicBezTo>
                  <a:cubicBezTo>
                    <a:pt x="21210" y="140481"/>
                    <a:pt x="20464" y="142222"/>
                    <a:pt x="19877" y="143999"/>
                  </a:cubicBezTo>
                  <a:cubicBezTo>
                    <a:pt x="18945" y="146885"/>
                    <a:pt x="18101" y="149807"/>
                    <a:pt x="17249" y="152729"/>
                  </a:cubicBezTo>
                  <a:cubicBezTo>
                    <a:pt x="16911" y="153768"/>
                    <a:pt x="16689" y="154799"/>
                    <a:pt x="16431" y="155838"/>
                  </a:cubicBezTo>
                  <a:cubicBezTo>
                    <a:pt x="16103" y="157428"/>
                    <a:pt x="15765" y="159053"/>
                    <a:pt x="15437" y="160652"/>
                  </a:cubicBezTo>
                  <a:cubicBezTo>
                    <a:pt x="15357" y="161016"/>
                    <a:pt x="15215" y="161353"/>
                    <a:pt x="15099" y="161717"/>
                  </a:cubicBezTo>
                  <a:lnTo>
                    <a:pt x="0" y="161717"/>
                  </a:lnTo>
                  <a:cubicBezTo>
                    <a:pt x="338" y="160687"/>
                    <a:pt x="631" y="159612"/>
                    <a:pt x="960" y="158573"/>
                  </a:cubicBezTo>
                  <a:cubicBezTo>
                    <a:pt x="1484" y="156877"/>
                    <a:pt x="2034" y="155172"/>
                    <a:pt x="2558" y="153431"/>
                  </a:cubicBezTo>
                  <a:cubicBezTo>
                    <a:pt x="3144" y="151583"/>
                    <a:pt x="3704" y="149656"/>
                    <a:pt x="4255" y="147809"/>
                  </a:cubicBezTo>
                  <a:cubicBezTo>
                    <a:pt x="4814" y="146032"/>
                    <a:pt x="5365" y="144292"/>
                    <a:pt x="5960" y="142515"/>
                  </a:cubicBezTo>
                  <a:cubicBezTo>
                    <a:pt x="6662" y="140295"/>
                    <a:pt x="7363" y="138039"/>
                    <a:pt x="8180" y="135819"/>
                  </a:cubicBezTo>
                  <a:cubicBezTo>
                    <a:pt x="9255" y="132781"/>
                    <a:pt x="10472" y="129788"/>
                    <a:pt x="11884" y="126857"/>
                  </a:cubicBezTo>
                  <a:cubicBezTo>
                    <a:pt x="13358" y="123828"/>
                    <a:pt x="15064" y="120942"/>
                    <a:pt x="17133" y="118242"/>
                  </a:cubicBezTo>
                  <a:cubicBezTo>
                    <a:pt x="19167" y="115533"/>
                    <a:pt x="21352" y="112948"/>
                    <a:pt x="23981" y="110763"/>
                  </a:cubicBezTo>
                  <a:cubicBezTo>
                    <a:pt x="25127" y="109840"/>
                    <a:pt x="26201" y="108872"/>
                    <a:pt x="27382" y="108028"/>
                  </a:cubicBezTo>
                  <a:cubicBezTo>
                    <a:pt x="30313" y="105914"/>
                    <a:pt x="33378" y="103951"/>
                    <a:pt x="36602" y="102255"/>
                  </a:cubicBezTo>
                  <a:cubicBezTo>
                    <a:pt x="39559" y="100656"/>
                    <a:pt x="42597" y="99182"/>
                    <a:pt x="45705" y="97849"/>
                  </a:cubicBezTo>
                  <a:cubicBezTo>
                    <a:pt x="48592" y="96588"/>
                    <a:pt x="51514" y="95372"/>
                    <a:pt x="54401" y="94110"/>
                  </a:cubicBezTo>
                  <a:cubicBezTo>
                    <a:pt x="56514" y="93187"/>
                    <a:pt x="58619" y="92219"/>
                    <a:pt x="60733" y="91224"/>
                  </a:cubicBezTo>
                  <a:cubicBezTo>
                    <a:pt x="62323" y="90487"/>
                    <a:pt x="63877" y="89741"/>
                    <a:pt x="65396" y="88932"/>
                  </a:cubicBezTo>
                  <a:cubicBezTo>
                    <a:pt x="67945" y="87556"/>
                    <a:pt x="70388" y="86046"/>
                    <a:pt x="72501" y="84118"/>
                  </a:cubicBezTo>
                  <a:cubicBezTo>
                    <a:pt x="73976" y="82715"/>
                    <a:pt x="75530" y="81338"/>
                    <a:pt x="76827" y="79784"/>
                  </a:cubicBezTo>
                  <a:cubicBezTo>
                    <a:pt x="79234" y="76862"/>
                    <a:pt x="80939" y="73532"/>
                    <a:pt x="82227" y="70094"/>
                  </a:cubicBezTo>
                  <a:cubicBezTo>
                    <a:pt x="83008" y="67945"/>
                    <a:pt x="83710" y="65760"/>
                    <a:pt x="84305" y="63575"/>
                  </a:cubicBezTo>
                  <a:cubicBezTo>
                    <a:pt x="84936" y="61177"/>
                    <a:pt x="85522" y="58735"/>
                    <a:pt x="86002" y="56248"/>
                  </a:cubicBezTo>
                  <a:cubicBezTo>
                    <a:pt x="86561" y="53326"/>
                    <a:pt x="87005" y="50368"/>
                    <a:pt x="87485" y="47446"/>
                  </a:cubicBezTo>
                  <a:cubicBezTo>
                    <a:pt x="87929" y="44746"/>
                    <a:pt x="88302" y="42002"/>
                    <a:pt x="88817" y="39302"/>
                  </a:cubicBezTo>
                  <a:cubicBezTo>
                    <a:pt x="89377" y="36158"/>
                    <a:pt x="89821" y="32978"/>
                    <a:pt x="90709" y="29905"/>
                  </a:cubicBezTo>
                  <a:cubicBezTo>
                    <a:pt x="90966" y="28981"/>
                    <a:pt x="91188" y="28013"/>
                    <a:pt x="91410" y="27089"/>
                  </a:cubicBezTo>
                  <a:cubicBezTo>
                    <a:pt x="91961" y="24833"/>
                    <a:pt x="92707" y="22613"/>
                    <a:pt x="93595" y="20464"/>
                  </a:cubicBezTo>
                  <a:cubicBezTo>
                    <a:pt x="94555" y="18137"/>
                    <a:pt x="95700" y="15952"/>
                    <a:pt x="97148" y="13838"/>
                  </a:cubicBezTo>
                  <a:cubicBezTo>
                    <a:pt x="98436" y="11955"/>
                    <a:pt x="99919" y="10143"/>
                    <a:pt x="101624" y="8553"/>
                  </a:cubicBezTo>
                  <a:cubicBezTo>
                    <a:pt x="102877" y="7399"/>
                    <a:pt x="104289" y="6404"/>
                    <a:pt x="105692" y="5400"/>
                  </a:cubicBezTo>
                  <a:cubicBezTo>
                    <a:pt x="108357" y="3517"/>
                    <a:pt x="111394" y="2336"/>
                    <a:pt x="114574" y="1448"/>
                  </a:cubicBezTo>
                  <a:cubicBezTo>
                    <a:pt x="116537" y="888"/>
                    <a:pt x="118571" y="560"/>
                    <a:pt x="120605" y="293"/>
                  </a:cubicBezTo>
                  <a:cubicBezTo>
                    <a:pt x="122825" y="0"/>
                    <a:pt x="125045" y="0"/>
                    <a:pt x="127230" y="187"/>
                  </a:cubicBezTo>
                  <a:cubicBezTo>
                    <a:pt x="130818" y="444"/>
                    <a:pt x="134336" y="1182"/>
                    <a:pt x="137817" y="2070"/>
                  </a:cubicBezTo>
                  <a:cubicBezTo>
                    <a:pt x="140038" y="2629"/>
                    <a:pt x="142178" y="3331"/>
                    <a:pt x="144363" y="4068"/>
                  </a:cubicBezTo>
                  <a:cubicBezTo>
                    <a:pt x="146770" y="4921"/>
                    <a:pt x="149177" y="5844"/>
                    <a:pt x="151619" y="6733"/>
                  </a:cubicBezTo>
                  <a:cubicBezTo>
                    <a:pt x="154355" y="7736"/>
                    <a:pt x="157135" y="8731"/>
                    <a:pt x="159906" y="9735"/>
                  </a:cubicBezTo>
                  <a:cubicBezTo>
                    <a:pt x="160687" y="9992"/>
                    <a:pt x="161425" y="10250"/>
                    <a:pt x="162206" y="10507"/>
                  </a:cubicBezTo>
                  <a:lnTo>
                    <a:pt x="165537" y="11511"/>
                  </a:lnTo>
                  <a:cubicBezTo>
                    <a:pt x="167420" y="12026"/>
                    <a:pt x="169347" y="12621"/>
                    <a:pt x="171266" y="13030"/>
                  </a:cubicBezTo>
                  <a:cubicBezTo>
                    <a:pt x="174232" y="13616"/>
                    <a:pt x="177154" y="14211"/>
                    <a:pt x="180147" y="14433"/>
                  </a:cubicBezTo>
                  <a:cubicBezTo>
                    <a:pt x="182670" y="14655"/>
                    <a:pt x="185183" y="14993"/>
                    <a:pt x="187741" y="14948"/>
                  </a:cubicBezTo>
                  <a:cubicBezTo>
                    <a:pt x="189109" y="14913"/>
                    <a:pt x="190477" y="14993"/>
                    <a:pt x="191880" y="14913"/>
                  </a:cubicBezTo>
                  <a:cubicBezTo>
                    <a:pt x="193656" y="14877"/>
                    <a:pt x="195433" y="14771"/>
                    <a:pt x="197209" y="14655"/>
                  </a:cubicBezTo>
                  <a:cubicBezTo>
                    <a:pt x="198355" y="14584"/>
                    <a:pt x="199509" y="14397"/>
                    <a:pt x="200691" y="14362"/>
                  </a:cubicBezTo>
                  <a:cubicBezTo>
                    <a:pt x="203462" y="14211"/>
                    <a:pt x="206242" y="13731"/>
                    <a:pt x="209013" y="13358"/>
                  </a:cubicBezTo>
                  <a:cubicBezTo>
                    <a:pt x="210789" y="13136"/>
                    <a:pt x="212530" y="12808"/>
                    <a:pt x="214306" y="12550"/>
                  </a:cubicBezTo>
                  <a:cubicBezTo>
                    <a:pt x="216606" y="12177"/>
                    <a:pt x="218862" y="11840"/>
                    <a:pt x="221154" y="11475"/>
                  </a:cubicBezTo>
                  <a:cubicBezTo>
                    <a:pt x="223969" y="11067"/>
                    <a:pt x="226776" y="10623"/>
                    <a:pt x="229556" y="10214"/>
                  </a:cubicBezTo>
                  <a:cubicBezTo>
                    <a:pt x="230151" y="10108"/>
                    <a:pt x="230737" y="9992"/>
                    <a:pt x="231332" y="9921"/>
                  </a:cubicBezTo>
                  <a:cubicBezTo>
                    <a:pt x="233659" y="9664"/>
                    <a:pt x="235995" y="9442"/>
                    <a:pt x="238322" y="9175"/>
                  </a:cubicBezTo>
                  <a:cubicBezTo>
                    <a:pt x="240587" y="8917"/>
                    <a:pt x="242807" y="8624"/>
                    <a:pt x="245099" y="8660"/>
                  </a:cubicBezTo>
                  <a:cubicBezTo>
                    <a:pt x="246396" y="8660"/>
                    <a:pt x="247692" y="8473"/>
                    <a:pt x="248980" y="8473"/>
                  </a:cubicBezTo>
                  <a:cubicBezTo>
                    <a:pt x="250908" y="8402"/>
                    <a:pt x="252870" y="8402"/>
                    <a:pt x="254798" y="8438"/>
                  </a:cubicBezTo>
                  <a:cubicBezTo>
                    <a:pt x="256272" y="8438"/>
                    <a:pt x="257755" y="8660"/>
                    <a:pt x="259239" y="8660"/>
                  </a:cubicBezTo>
                  <a:cubicBezTo>
                    <a:pt x="260935" y="8660"/>
                    <a:pt x="262605" y="8846"/>
                    <a:pt x="264266" y="9033"/>
                  </a:cubicBezTo>
                  <a:cubicBezTo>
                    <a:pt x="265118" y="9140"/>
                    <a:pt x="266006" y="9219"/>
                    <a:pt x="266895" y="9291"/>
                  </a:cubicBezTo>
                  <a:lnTo>
                    <a:pt x="266895" y="22133"/>
                  </a:lnTo>
                  <a:cubicBezTo>
                    <a:pt x="266379" y="21982"/>
                    <a:pt x="265820" y="21831"/>
                    <a:pt x="265269" y="21725"/>
                  </a:cubicBezTo>
                  <a:cubicBezTo>
                    <a:pt x="262711" y="21245"/>
                    <a:pt x="260198" y="20721"/>
                    <a:pt x="257640" y="20322"/>
                  </a:cubicBezTo>
                  <a:cubicBezTo>
                    <a:pt x="255055" y="19949"/>
                    <a:pt x="252426" y="19762"/>
                    <a:pt x="249833" y="19726"/>
                  </a:cubicBezTo>
                  <a:cubicBezTo>
                    <a:pt x="246582" y="19655"/>
                    <a:pt x="243358" y="19798"/>
                    <a:pt x="240099" y="19833"/>
                  </a:cubicBezTo>
                  <a:cubicBezTo>
                    <a:pt x="239876" y="19877"/>
                    <a:pt x="239654" y="19913"/>
                    <a:pt x="239477" y="19913"/>
                  </a:cubicBezTo>
                  <a:cubicBezTo>
                    <a:pt x="238065" y="20099"/>
                    <a:pt x="236661" y="20242"/>
                    <a:pt x="235294" y="20428"/>
                  </a:cubicBezTo>
                  <a:cubicBezTo>
                    <a:pt x="233260" y="20686"/>
                    <a:pt x="231261" y="20908"/>
                    <a:pt x="229263" y="21210"/>
                  </a:cubicBezTo>
                  <a:cubicBezTo>
                    <a:pt x="227407" y="21467"/>
                    <a:pt x="225559" y="21876"/>
                    <a:pt x="223712" y="22204"/>
                  </a:cubicBezTo>
                  <a:cubicBezTo>
                    <a:pt x="222637" y="22426"/>
                    <a:pt x="221598" y="22613"/>
                    <a:pt x="220523" y="22835"/>
                  </a:cubicBezTo>
                  <a:cubicBezTo>
                    <a:pt x="218933" y="23128"/>
                    <a:pt x="217344" y="23430"/>
                    <a:pt x="215754" y="23759"/>
                  </a:cubicBezTo>
                  <a:cubicBezTo>
                    <a:pt x="213382" y="24274"/>
                    <a:pt x="211055" y="24833"/>
                    <a:pt x="208684" y="25349"/>
                  </a:cubicBezTo>
                  <a:cubicBezTo>
                    <a:pt x="207503" y="25606"/>
                    <a:pt x="206348" y="25828"/>
                    <a:pt x="205202" y="26050"/>
                  </a:cubicBezTo>
                  <a:cubicBezTo>
                    <a:pt x="203648" y="26352"/>
                    <a:pt x="202129" y="26645"/>
                    <a:pt x="200575" y="26938"/>
                  </a:cubicBezTo>
                  <a:cubicBezTo>
                    <a:pt x="198950" y="27276"/>
                    <a:pt x="197324" y="27569"/>
                    <a:pt x="195655" y="27871"/>
                  </a:cubicBezTo>
                  <a:cubicBezTo>
                    <a:pt x="194358" y="28129"/>
                    <a:pt x="193070" y="28351"/>
                    <a:pt x="191773" y="28493"/>
                  </a:cubicBezTo>
                  <a:cubicBezTo>
                    <a:pt x="189553" y="28795"/>
                    <a:pt x="187368" y="29017"/>
                    <a:pt x="185148" y="29239"/>
                  </a:cubicBezTo>
                  <a:cubicBezTo>
                    <a:pt x="182519" y="29496"/>
                    <a:pt x="179854" y="29825"/>
                    <a:pt x="177154" y="29789"/>
                  </a:cubicBezTo>
                  <a:cubicBezTo>
                    <a:pt x="175120" y="29754"/>
                    <a:pt x="173042" y="29789"/>
                    <a:pt x="171008" y="29754"/>
                  </a:cubicBezTo>
                  <a:cubicBezTo>
                    <a:pt x="169756" y="29754"/>
                    <a:pt x="168530" y="29683"/>
                    <a:pt x="167269" y="29532"/>
                  </a:cubicBezTo>
                  <a:cubicBezTo>
                    <a:pt x="164462" y="29203"/>
                    <a:pt x="161576" y="29203"/>
                    <a:pt x="158760" y="28608"/>
                  </a:cubicBezTo>
                  <a:cubicBezTo>
                    <a:pt x="158725" y="28573"/>
                    <a:pt x="158654" y="28573"/>
                    <a:pt x="158609" y="28573"/>
                  </a:cubicBezTo>
                  <a:cubicBezTo>
                    <a:pt x="156575" y="28271"/>
                    <a:pt x="154541" y="28013"/>
                    <a:pt x="152507" y="27720"/>
                  </a:cubicBezTo>
                  <a:cubicBezTo>
                    <a:pt x="150696" y="27427"/>
                    <a:pt x="148884" y="27054"/>
                    <a:pt x="147027" y="26796"/>
                  </a:cubicBezTo>
                  <a:cubicBezTo>
                    <a:pt x="144994" y="26459"/>
                    <a:pt x="142960" y="26237"/>
                    <a:pt x="140926" y="25979"/>
                  </a:cubicBezTo>
                  <a:cubicBezTo>
                    <a:pt x="139256" y="25793"/>
                    <a:pt x="137560" y="25606"/>
                    <a:pt x="135854" y="25500"/>
                  </a:cubicBezTo>
                  <a:cubicBezTo>
                    <a:pt x="133074" y="25313"/>
                    <a:pt x="130339" y="25722"/>
                    <a:pt x="127639" y="26237"/>
                  </a:cubicBezTo>
                  <a:cubicBezTo>
                    <a:pt x="124566" y="26867"/>
                    <a:pt x="121679" y="27978"/>
                    <a:pt x="119130" y="29789"/>
                  </a:cubicBezTo>
                  <a:cubicBezTo>
                    <a:pt x="116537" y="31566"/>
                    <a:pt x="114538" y="33786"/>
                    <a:pt x="112798" y="36309"/>
                  </a:cubicBezTo>
                  <a:cubicBezTo>
                    <a:pt x="111616" y="38005"/>
                    <a:pt x="110693" y="39861"/>
                    <a:pt x="109947" y="41744"/>
                  </a:cubicBezTo>
                  <a:cubicBezTo>
                    <a:pt x="109431" y="43041"/>
                    <a:pt x="108952" y="44302"/>
                    <a:pt x="108579" y="45590"/>
                  </a:cubicBezTo>
                  <a:cubicBezTo>
                    <a:pt x="107842" y="48032"/>
                    <a:pt x="107246" y="50519"/>
                    <a:pt x="106838" y="53033"/>
                  </a:cubicBezTo>
                  <a:cubicBezTo>
                    <a:pt x="106767" y="53512"/>
                    <a:pt x="106616" y="53992"/>
                    <a:pt x="106580" y="54471"/>
                  </a:cubicBezTo>
                  <a:cubicBezTo>
                    <a:pt x="106394" y="55990"/>
                    <a:pt x="106172" y="57509"/>
                    <a:pt x="106136" y="59028"/>
                  </a:cubicBezTo>
                  <a:cubicBezTo>
                    <a:pt x="106065" y="60875"/>
                    <a:pt x="106030" y="62687"/>
                    <a:pt x="106172" y="64543"/>
                  </a:cubicBezTo>
                  <a:cubicBezTo>
                    <a:pt x="106323" y="66506"/>
                    <a:pt x="106616" y="68460"/>
                    <a:pt x="107140" y="70423"/>
                  </a:cubicBezTo>
                  <a:cubicBezTo>
                    <a:pt x="107504" y="71791"/>
                    <a:pt x="107984" y="73167"/>
                    <a:pt x="108694" y="74420"/>
                  </a:cubicBezTo>
                  <a:cubicBezTo>
                    <a:pt x="110542" y="77830"/>
                    <a:pt x="113428" y="80273"/>
                    <a:pt x="117016" y="81969"/>
                  </a:cubicBezTo>
                  <a:cubicBezTo>
                    <a:pt x="118642" y="82715"/>
                    <a:pt x="120347" y="83301"/>
                    <a:pt x="122052" y="83896"/>
                  </a:cubicBezTo>
                  <a:cubicBezTo>
                    <a:pt x="123749" y="84491"/>
                    <a:pt x="125525" y="84971"/>
                    <a:pt x="127266" y="85486"/>
                  </a:cubicBezTo>
                  <a:cubicBezTo>
                    <a:pt x="129078" y="86001"/>
                    <a:pt x="130934" y="86445"/>
                    <a:pt x="132746" y="86969"/>
                  </a:cubicBezTo>
                  <a:cubicBezTo>
                    <a:pt x="134522" y="87449"/>
                    <a:pt x="136334" y="88000"/>
                    <a:pt x="138110" y="88595"/>
                  </a:cubicBezTo>
                  <a:cubicBezTo>
                    <a:pt x="140668" y="89412"/>
                    <a:pt x="143253" y="90220"/>
                    <a:pt x="145695" y="91224"/>
                  </a:cubicBezTo>
                  <a:cubicBezTo>
                    <a:pt x="148395" y="92334"/>
                    <a:pt x="150953" y="93595"/>
                    <a:pt x="153582" y="94847"/>
                  </a:cubicBezTo>
                  <a:cubicBezTo>
                    <a:pt x="157836" y="96961"/>
                    <a:pt x="161798" y="99546"/>
                    <a:pt x="165608" y="102326"/>
                  </a:cubicBezTo>
                  <a:cubicBezTo>
                    <a:pt x="167642" y="103809"/>
                    <a:pt x="169605" y="105399"/>
                    <a:pt x="171568" y="107024"/>
                  </a:cubicBezTo>
                  <a:cubicBezTo>
                    <a:pt x="173895" y="108916"/>
                    <a:pt x="176150" y="110834"/>
                    <a:pt x="178415" y="112762"/>
                  </a:cubicBezTo>
                  <a:cubicBezTo>
                    <a:pt x="179783" y="113943"/>
                    <a:pt x="181151" y="115133"/>
                    <a:pt x="182519" y="116314"/>
                  </a:cubicBezTo>
                  <a:cubicBezTo>
                    <a:pt x="183780" y="117425"/>
                    <a:pt x="184997" y="118535"/>
                    <a:pt x="186258" y="119610"/>
                  </a:cubicBezTo>
                  <a:cubicBezTo>
                    <a:pt x="188700" y="121608"/>
                    <a:pt x="191178" y="123571"/>
                    <a:pt x="193621" y="125605"/>
                  </a:cubicBezTo>
                  <a:cubicBezTo>
                    <a:pt x="196729" y="128118"/>
                    <a:pt x="200060" y="130410"/>
                    <a:pt x="203462" y="132595"/>
                  </a:cubicBezTo>
                  <a:cubicBezTo>
                    <a:pt x="205424" y="133856"/>
                    <a:pt x="207503" y="135001"/>
                    <a:pt x="209608" y="136147"/>
                  </a:cubicBezTo>
                  <a:cubicBezTo>
                    <a:pt x="211606" y="137257"/>
                    <a:pt x="213676" y="138297"/>
                    <a:pt x="215860" y="139149"/>
                  </a:cubicBezTo>
                  <a:cubicBezTo>
                    <a:pt x="216971" y="139558"/>
                    <a:pt x="218081" y="139957"/>
                    <a:pt x="219191" y="140401"/>
                  </a:cubicBezTo>
                  <a:cubicBezTo>
                    <a:pt x="221447" y="141290"/>
                    <a:pt x="223818" y="141956"/>
                    <a:pt x="226190" y="142551"/>
                  </a:cubicBezTo>
                  <a:cubicBezTo>
                    <a:pt x="228819" y="143181"/>
                    <a:pt x="231439" y="143661"/>
                    <a:pt x="234103" y="144070"/>
                  </a:cubicBezTo>
                  <a:cubicBezTo>
                    <a:pt x="236510" y="144398"/>
                    <a:pt x="238917" y="144514"/>
                    <a:pt x="241289" y="144585"/>
                  </a:cubicBezTo>
                  <a:cubicBezTo>
                    <a:pt x="243545" y="144620"/>
                    <a:pt x="245765" y="144478"/>
                    <a:pt x="248021" y="144478"/>
                  </a:cubicBezTo>
                  <a:cubicBezTo>
                    <a:pt x="250499" y="144478"/>
                    <a:pt x="252906" y="143954"/>
                    <a:pt x="255348" y="143626"/>
                  </a:cubicBezTo>
                  <a:cubicBezTo>
                    <a:pt x="256938" y="143439"/>
                    <a:pt x="258492" y="143030"/>
                    <a:pt x="260082" y="142666"/>
                  </a:cubicBezTo>
                  <a:cubicBezTo>
                    <a:pt x="261415" y="142329"/>
                    <a:pt x="262711" y="141956"/>
                    <a:pt x="264044" y="141592"/>
                  </a:cubicBezTo>
                  <a:cubicBezTo>
                    <a:pt x="265012" y="141334"/>
                    <a:pt x="265971" y="141068"/>
                    <a:pt x="266895" y="140775"/>
                  </a:cubicBezTo>
                  <a:lnTo>
                    <a:pt x="266895" y="151326"/>
                  </a:lnTo>
                  <a:cubicBezTo>
                    <a:pt x="266344" y="151397"/>
                    <a:pt x="265784" y="151468"/>
                    <a:pt x="265234" y="151583"/>
                  </a:cubicBezTo>
                  <a:cubicBezTo>
                    <a:pt x="264745" y="151655"/>
                    <a:pt x="264301" y="151806"/>
                    <a:pt x="263821" y="151877"/>
                  </a:cubicBezTo>
                  <a:cubicBezTo>
                    <a:pt x="261974" y="152170"/>
                    <a:pt x="260127" y="152436"/>
                    <a:pt x="258306" y="152765"/>
                  </a:cubicBezTo>
                  <a:cubicBezTo>
                    <a:pt x="255828" y="153209"/>
                    <a:pt x="253314" y="153280"/>
                    <a:pt x="250801" y="153466"/>
                  </a:cubicBezTo>
                  <a:cubicBezTo>
                    <a:pt x="248394" y="153617"/>
                    <a:pt x="245952" y="153617"/>
                    <a:pt x="243545" y="153617"/>
                  </a:cubicBezTo>
                  <a:cubicBezTo>
                    <a:pt x="242248" y="153617"/>
                    <a:pt x="240987" y="153502"/>
                    <a:pt x="239734" y="153395"/>
                  </a:cubicBezTo>
                  <a:cubicBezTo>
                    <a:pt x="237434" y="153209"/>
                    <a:pt x="235143" y="153102"/>
                    <a:pt x="232887" y="152614"/>
                  </a:cubicBezTo>
                  <a:cubicBezTo>
                    <a:pt x="232816" y="152578"/>
                    <a:pt x="232736" y="152578"/>
                    <a:pt x="232665" y="152578"/>
                  </a:cubicBezTo>
                  <a:cubicBezTo>
                    <a:pt x="231110" y="152285"/>
                    <a:pt x="229520" y="152028"/>
                    <a:pt x="227966" y="151690"/>
                  </a:cubicBezTo>
                  <a:cubicBezTo>
                    <a:pt x="226705" y="151432"/>
                    <a:pt x="225444" y="151104"/>
                    <a:pt x="224227" y="150766"/>
                  </a:cubicBezTo>
                  <a:cubicBezTo>
                    <a:pt x="222557" y="150287"/>
                    <a:pt x="220896" y="149843"/>
                    <a:pt x="219307" y="149248"/>
                  </a:cubicBezTo>
                  <a:cubicBezTo>
                    <a:pt x="217344" y="148581"/>
                    <a:pt x="215452" y="147809"/>
                    <a:pt x="213569" y="146956"/>
                  </a:cubicBezTo>
                  <a:cubicBezTo>
                    <a:pt x="211535" y="146068"/>
                    <a:pt x="209537" y="145144"/>
                    <a:pt x="207574" y="144070"/>
                  </a:cubicBezTo>
                  <a:cubicBezTo>
                    <a:pt x="205131" y="142773"/>
                    <a:pt x="202796" y="141334"/>
                    <a:pt x="200433" y="139886"/>
                  </a:cubicBezTo>
                  <a:cubicBezTo>
                    <a:pt x="199323" y="139256"/>
                    <a:pt x="198248" y="138554"/>
                    <a:pt x="197209" y="137817"/>
                  </a:cubicBezTo>
                  <a:cubicBezTo>
                    <a:pt x="194882" y="136147"/>
                    <a:pt x="192511" y="134486"/>
                    <a:pt x="190219" y="132745"/>
                  </a:cubicBezTo>
                  <a:cubicBezTo>
                    <a:pt x="188185" y="131191"/>
                    <a:pt x="186187" y="129601"/>
                    <a:pt x="184188" y="128012"/>
                  </a:cubicBezTo>
                  <a:cubicBezTo>
                    <a:pt x="181524" y="125898"/>
                    <a:pt x="178895" y="123793"/>
                    <a:pt x="176230" y="121750"/>
                  </a:cubicBezTo>
                  <a:cubicBezTo>
                    <a:pt x="172562" y="118943"/>
                    <a:pt x="168903" y="116128"/>
                    <a:pt x="165013" y="113579"/>
                  </a:cubicBezTo>
                  <a:cubicBezTo>
                    <a:pt x="160501" y="110612"/>
                    <a:pt x="155767" y="108099"/>
                    <a:pt x="150731" y="106065"/>
                  </a:cubicBezTo>
                  <a:cubicBezTo>
                    <a:pt x="149141" y="105399"/>
                    <a:pt x="147507" y="104839"/>
                    <a:pt x="145882" y="104360"/>
                  </a:cubicBezTo>
                  <a:cubicBezTo>
                    <a:pt x="144327" y="103880"/>
                    <a:pt x="142773" y="103401"/>
                    <a:pt x="141219" y="103099"/>
                  </a:cubicBezTo>
                  <a:cubicBezTo>
                    <a:pt x="138963" y="102654"/>
                    <a:pt x="136707" y="102175"/>
                    <a:pt x="134407" y="102033"/>
                  </a:cubicBezTo>
                  <a:cubicBezTo>
                    <a:pt x="132524" y="101882"/>
                    <a:pt x="130596" y="101695"/>
                    <a:pt x="128678" y="101660"/>
                  </a:cubicBezTo>
                  <a:cubicBezTo>
                    <a:pt x="127008" y="101624"/>
                    <a:pt x="125267" y="101695"/>
                    <a:pt x="123607" y="101811"/>
                  </a:cubicBezTo>
                  <a:cubicBezTo>
                    <a:pt x="121972" y="101953"/>
                    <a:pt x="120347" y="102104"/>
                    <a:pt x="118793" y="102397"/>
                  </a:cubicBezTo>
                  <a:cubicBezTo>
                    <a:pt x="116608" y="102841"/>
                    <a:pt x="114503" y="103401"/>
                    <a:pt x="112389" y="104138"/>
                  </a:cubicBezTo>
                  <a:cubicBezTo>
                    <a:pt x="107913" y="105692"/>
                    <a:pt x="104289" y="108321"/>
                    <a:pt x="101216" y="111723"/>
                  </a:cubicBezTo>
                  <a:cubicBezTo>
                    <a:pt x="100701" y="112282"/>
                    <a:pt x="100212" y="112868"/>
                    <a:pt x="99768" y="113463"/>
                  </a:cubicBezTo>
                  <a:cubicBezTo>
                    <a:pt x="98178" y="115648"/>
                    <a:pt x="96962" y="118055"/>
                    <a:pt x="95816" y="120462"/>
                  </a:cubicBezTo>
                  <a:cubicBezTo>
                    <a:pt x="94333" y="123571"/>
                    <a:pt x="93187" y="126786"/>
                    <a:pt x="92183" y="130010"/>
                  </a:cubicBezTo>
                  <a:cubicBezTo>
                    <a:pt x="91224" y="133039"/>
                    <a:pt x="90371" y="136041"/>
                    <a:pt x="89519" y="139069"/>
                  </a:cubicBezTo>
                  <a:cubicBezTo>
                    <a:pt x="89190" y="140224"/>
                    <a:pt x="88968" y="141370"/>
                    <a:pt x="88666" y="142515"/>
                  </a:cubicBezTo>
                  <a:cubicBezTo>
                    <a:pt x="88373" y="143697"/>
                    <a:pt x="88080" y="144922"/>
                    <a:pt x="87742" y="146139"/>
                  </a:cubicBezTo>
                  <a:cubicBezTo>
                    <a:pt x="87449" y="147436"/>
                    <a:pt x="87076" y="148697"/>
                    <a:pt x="86783" y="149994"/>
                  </a:cubicBezTo>
                  <a:cubicBezTo>
                    <a:pt x="86268" y="152250"/>
                    <a:pt x="85779" y="154506"/>
                    <a:pt x="85264" y="156726"/>
                  </a:cubicBezTo>
                  <a:cubicBezTo>
                    <a:pt x="84971" y="158129"/>
                    <a:pt x="84598" y="159577"/>
                    <a:pt x="84270" y="160980"/>
                  </a:cubicBezTo>
                  <a:cubicBezTo>
                    <a:pt x="84190" y="161238"/>
                    <a:pt x="84190" y="161460"/>
                    <a:pt x="84154" y="161717"/>
                  </a:cubicBezTo>
                  <a:close/>
                </a:path>
              </a:pathLst>
            </a:custGeom>
            <a:solidFill>
              <a:srgbClr val="721C3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2">
  <p:cSld name="BLANK_1_1">
    <p:spTree>
      <p:nvGrpSpPr>
        <p:cNvPr id="1" name="Shape 457"/>
        <p:cNvGrpSpPr/>
        <p:nvPr/>
      </p:nvGrpSpPr>
      <p:grpSpPr>
        <a:xfrm>
          <a:off x="0" y="0"/>
          <a:ext cx="0" cy="0"/>
          <a:chOff x="0" y="0"/>
          <a:chExt cx="0" cy="0"/>
        </a:xfrm>
      </p:grpSpPr>
      <p:sp>
        <p:nvSpPr>
          <p:cNvPr id="458" name="Google Shape;458;p27"/>
          <p:cNvSpPr txBox="1">
            <a:spLocks noGrp="1"/>
          </p:cNvSpPr>
          <p:nvPr>
            <p:ph type="title"/>
          </p:nvPr>
        </p:nvSpPr>
        <p:spPr>
          <a:xfrm>
            <a:off x="311700" y="407004"/>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459" name="Google Shape;459;p27"/>
          <p:cNvGrpSpPr/>
          <p:nvPr/>
        </p:nvGrpSpPr>
        <p:grpSpPr>
          <a:xfrm>
            <a:off x="-1271" y="-7884"/>
            <a:ext cx="9144020" cy="5143552"/>
            <a:chOff x="238125" y="834600"/>
            <a:chExt cx="7137075" cy="4027525"/>
          </a:xfrm>
        </p:grpSpPr>
        <p:sp>
          <p:nvSpPr>
            <p:cNvPr id="460" name="Google Shape;460;p27"/>
            <p:cNvSpPr/>
            <p:nvPr/>
          </p:nvSpPr>
          <p:spPr>
            <a:xfrm>
              <a:off x="3355225" y="2596550"/>
              <a:ext cx="4019975" cy="2265575"/>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7"/>
            <p:cNvSpPr/>
            <p:nvPr/>
          </p:nvSpPr>
          <p:spPr>
            <a:xfrm>
              <a:off x="238125" y="840375"/>
              <a:ext cx="2499775" cy="2544375"/>
            </a:xfrm>
            <a:custGeom>
              <a:avLst/>
              <a:gdLst/>
              <a:ahLst/>
              <a:cxnLst/>
              <a:rect l="l" t="t" r="r" b="b"/>
              <a:pathLst>
                <a:path w="99991" h="101775" extrusionOk="0">
                  <a:moveTo>
                    <a:pt x="38148" y="1"/>
                  </a:moveTo>
                  <a:cubicBezTo>
                    <a:pt x="37470" y="358"/>
                    <a:pt x="36809" y="661"/>
                    <a:pt x="36131" y="1107"/>
                  </a:cubicBezTo>
                  <a:cubicBezTo>
                    <a:pt x="34936" y="1785"/>
                    <a:pt x="33901" y="2517"/>
                    <a:pt x="32795" y="3266"/>
                  </a:cubicBezTo>
                  <a:cubicBezTo>
                    <a:pt x="31082" y="4462"/>
                    <a:pt x="29512" y="5871"/>
                    <a:pt x="28102" y="7423"/>
                  </a:cubicBezTo>
                  <a:cubicBezTo>
                    <a:pt x="26621" y="9208"/>
                    <a:pt x="25212" y="11063"/>
                    <a:pt x="24159" y="13080"/>
                  </a:cubicBezTo>
                  <a:cubicBezTo>
                    <a:pt x="23499" y="14489"/>
                    <a:pt x="22892" y="15970"/>
                    <a:pt x="22375" y="17397"/>
                  </a:cubicBezTo>
                  <a:cubicBezTo>
                    <a:pt x="22089" y="18200"/>
                    <a:pt x="21786" y="19092"/>
                    <a:pt x="21715" y="19913"/>
                  </a:cubicBezTo>
                  <a:cubicBezTo>
                    <a:pt x="21411" y="21251"/>
                    <a:pt x="21197" y="22661"/>
                    <a:pt x="21036" y="24088"/>
                  </a:cubicBezTo>
                  <a:lnTo>
                    <a:pt x="21036" y="24606"/>
                  </a:lnTo>
                  <a:cubicBezTo>
                    <a:pt x="20965" y="25498"/>
                    <a:pt x="20965" y="26390"/>
                    <a:pt x="20965" y="27211"/>
                  </a:cubicBezTo>
                  <a:cubicBezTo>
                    <a:pt x="21036" y="29066"/>
                    <a:pt x="21108" y="30922"/>
                    <a:pt x="21340" y="32849"/>
                  </a:cubicBezTo>
                  <a:cubicBezTo>
                    <a:pt x="21483" y="34633"/>
                    <a:pt x="21786" y="36418"/>
                    <a:pt x="22000" y="38273"/>
                  </a:cubicBezTo>
                  <a:cubicBezTo>
                    <a:pt x="22089" y="38719"/>
                    <a:pt x="22161" y="39326"/>
                    <a:pt x="22232" y="39772"/>
                  </a:cubicBezTo>
                  <a:cubicBezTo>
                    <a:pt x="22535" y="41842"/>
                    <a:pt x="22892" y="43929"/>
                    <a:pt x="23195" y="46017"/>
                  </a:cubicBezTo>
                  <a:cubicBezTo>
                    <a:pt x="23427" y="47355"/>
                    <a:pt x="23499" y="48765"/>
                    <a:pt x="23642" y="50103"/>
                  </a:cubicBezTo>
                  <a:lnTo>
                    <a:pt x="23713" y="50406"/>
                  </a:lnTo>
                  <a:cubicBezTo>
                    <a:pt x="23873" y="51584"/>
                    <a:pt x="23945" y="52708"/>
                    <a:pt x="24016" y="53885"/>
                  </a:cubicBezTo>
                  <a:cubicBezTo>
                    <a:pt x="24088" y="55010"/>
                    <a:pt x="24016" y="56116"/>
                    <a:pt x="24088" y="57169"/>
                  </a:cubicBezTo>
                  <a:cubicBezTo>
                    <a:pt x="24088" y="57757"/>
                    <a:pt x="24016" y="58275"/>
                    <a:pt x="24016" y="58792"/>
                  </a:cubicBezTo>
                  <a:cubicBezTo>
                    <a:pt x="24016" y="59238"/>
                    <a:pt x="23945" y="59774"/>
                    <a:pt x="23945" y="60220"/>
                  </a:cubicBezTo>
                  <a:cubicBezTo>
                    <a:pt x="23945" y="60880"/>
                    <a:pt x="23873" y="61629"/>
                    <a:pt x="23784" y="62289"/>
                  </a:cubicBezTo>
                  <a:cubicBezTo>
                    <a:pt x="23642" y="63485"/>
                    <a:pt x="23338" y="64591"/>
                    <a:pt x="23124" y="65858"/>
                  </a:cubicBezTo>
                  <a:cubicBezTo>
                    <a:pt x="22821" y="68249"/>
                    <a:pt x="21929" y="70622"/>
                    <a:pt x="20751" y="72781"/>
                  </a:cubicBezTo>
                  <a:cubicBezTo>
                    <a:pt x="19181" y="75529"/>
                    <a:pt x="17397" y="78134"/>
                    <a:pt x="15166" y="80507"/>
                  </a:cubicBezTo>
                  <a:cubicBezTo>
                    <a:pt x="13168" y="82737"/>
                    <a:pt x="10848" y="84753"/>
                    <a:pt x="8475" y="86823"/>
                  </a:cubicBezTo>
                  <a:cubicBezTo>
                    <a:pt x="6994" y="88161"/>
                    <a:pt x="5424" y="89499"/>
                    <a:pt x="3943" y="90837"/>
                  </a:cubicBezTo>
                  <a:cubicBezTo>
                    <a:pt x="2605" y="92033"/>
                    <a:pt x="1267" y="93139"/>
                    <a:pt x="0" y="94335"/>
                  </a:cubicBezTo>
                  <a:lnTo>
                    <a:pt x="0" y="100883"/>
                  </a:lnTo>
                  <a:lnTo>
                    <a:pt x="0" y="101775"/>
                  </a:lnTo>
                  <a:cubicBezTo>
                    <a:pt x="589" y="101257"/>
                    <a:pt x="1124" y="100811"/>
                    <a:pt x="1713" y="100365"/>
                  </a:cubicBezTo>
                  <a:cubicBezTo>
                    <a:pt x="3872" y="98652"/>
                    <a:pt x="5942" y="96940"/>
                    <a:pt x="8029" y="95227"/>
                  </a:cubicBezTo>
                  <a:cubicBezTo>
                    <a:pt x="9510" y="93960"/>
                    <a:pt x="11009" y="92693"/>
                    <a:pt x="12561" y="91355"/>
                  </a:cubicBezTo>
                  <a:cubicBezTo>
                    <a:pt x="13685" y="90391"/>
                    <a:pt x="14720" y="89428"/>
                    <a:pt x="15844" y="88393"/>
                  </a:cubicBezTo>
                  <a:cubicBezTo>
                    <a:pt x="17539" y="86751"/>
                    <a:pt x="19181" y="84896"/>
                    <a:pt x="20519" y="82880"/>
                  </a:cubicBezTo>
                  <a:cubicBezTo>
                    <a:pt x="21340" y="81470"/>
                    <a:pt x="22303" y="80061"/>
                    <a:pt x="22981" y="78508"/>
                  </a:cubicBezTo>
                  <a:cubicBezTo>
                    <a:pt x="24320" y="75671"/>
                    <a:pt x="24908" y="72709"/>
                    <a:pt x="25051" y="69801"/>
                  </a:cubicBezTo>
                  <a:cubicBezTo>
                    <a:pt x="25122" y="69212"/>
                    <a:pt x="25212" y="68534"/>
                    <a:pt x="25212" y="67874"/>
                  </a:cubicBezTo>
                  <a:cubicBezTo>
                    <a:pt x="25283" y="66464"/>
                    <a:pt x="25354" y="64894"/>
                    <a:pt x="25283" y="63485"/>
                  </a:cubicBezTo>
                  <a:cubicBezTo>
                    <a:pt x="25212" y="61558"/>
                    <a:pt x="25122" y="59542"/>
                    <a:pt x="24908" y="57543"/>
                  </a:cubicBezTo>
                  <a:cubicBezTo>
                    <a:pt x="24676" y="55224"/>
                    <a:pt x="24320" y="52851"/>
                    <a:pt x="24016" y="50549"/>
                  </a:cubicBezTo>
                  <a:cubicBezTo>
                    <a:pt x="23713" y="48461"/>
                    <a:pt x="23338" y="46231"/>
                    <a:pt x="23195" y="44072"/>
                  </a:cubicBezTo>
                  <a:cubicBezTo>
                    <a:pt x="22821" y="41556"/>
                    <a:pt x="22446" y="39094"/>
                    <a:pt x="22446" y="36578"/>
                  </a:cubicBezTo>
                  <a:cubicBezTo>
                    <a:pt x="22375" y="35757"/>
                    <a:pt x="22375" y="35008"/>
                    <a:pt x="22303" y="34187"/>
                  </a:cubicBezTo>
                  <a:lnTo>
                    <a:pt x="22303" y="31511"/>
                  </a:lnTo>
                  <a:cubicBezTo>
                    <a:pt x="22375" y="30851"/>
                    <a:pt x="22375" y="30244"/>
                    <a:pt x="22446" y="29584"/>
                  </a:cubicBezTo>
                  <a:cubicBezTo>
                    <a:pt x="22678" y="27568"/>
                    <a:pt x="23124" y="25641"/>
                    <a:pt x="23784" y="23714"/>
                  </a:cubicBezTo>
                  <a:cubicBezTo>
                    <a:pt x="24391" y="21929"/>
                    <a:pt x="25212" y="20145"/>
                    <a:pt x="26247" y="18504"/>
                  </a:cubicBezTo>
                  <a:cubicBezTo>
                    <a:pt x="26907" y="17308"/>
                    <a:pt x="27888" y="16202"/>
                    <a:pt x="28852" y="15078"/>
                  </a:cubicBezTo>
                  <a:cubicBezTo>
                    <a:pt x="30564" y="12937"/>
                    <a:pt x="32706" y="11224"/>
                    <a:pt x="35168" y="9725"/>
                  </a:cubicBezTo>
                  <a:cubicBezTo>
                    <a:pt x="36649" y="8833"/>
                    <a:pt x="38219" y="8030"/>
                    <a:pt x="39843" y="7281"/>
                  </a:cubicBezTo>
                  <a:cubicBezTo>
                    <a:pt x="40824" y="6835"/>
                    <a:pt x="41787" y="6460"/>
                    <a:pt x="42751" y="6157"/>
                  </a:cubicBezTo>
                  <a:cubicBezTo>
                    <a:pt x="43572" y="5871"/>
                    <a:pt x="44464" y="5639"/>
                    <a:pt x="45285" y="5425"/>
                  </a:cubicBezTo>
                  <a:cubicBezTo>
                    <a:pt x="48247" y="4676"/>
                    <a:pt x="51369" y="4301"/>
                    <a:pt x="54420" y="4016"/>
                  </a:cubicBezTo>
                  <a:cubicBezTo>
                    <a:pt x="56436" y="3855"/>
                    <a:pt x="58292" y="3784"/>
                    <a:pt x="60362" y="3784"/>
                  </a:cubicBezTo>
                  <a:cubicBezTo>
                    <a:pt x="62521" y="3855"/>
                    <a:pt x="64680" y="3855"/>
                    <a:pt x="66910" y="3855"/>
                  </a:cubicBezTo>
                  <a:cubicBezTo>
                    <a:pt x="69444" y="3855"/>
                    <a:pt x="71959" y="3926"/>
                    <a:pt x="74493" y="3926"/>
                  </a:cubicBezTo>
                  <a:cubicBezTo>
                    <a:pt x="75171" y="3926"/>
                    <a:pt x="75903" y="3926"/>
                    <a:pt x="76581" y="3855"/>
                  </a:cubicBezTo>
                  <a:lnTo>
                    <a:pt x="79543" y="3784"/>
                  </a:lnTo>
                  <a:cubicBezTo>
                    <a:pt x="81255" y="3641"/>
                    <a:pt x="82968" y="3569"/>
                    <a:pt x="84610" y="3338"/>
                  </a:cubicBezTo>
                  <a:cubicBezTo>
                    <a:pt x="87286" y="3034"/>
                    <a:pt x="89802" y="2677"/>
                    <a:pt x="92336" y="2071"/>
                  </a:cubicBezTo>
                  <a:cubicBezTo>
                    <a:pt x="94423" y="1553"/>
                    <a:pt x="96582" y="1107"/>
                    <a:pt x="98723" y="447"/>
                  </a:cubicBezTo>
                  <a:cubicBezTo>
                    <a:pt x="99098" y="286"/>
                    <a:pt x="99544" y="144"/>
                    <a:pt x="99990" y="1"/>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7"/>
            <p:cNvSpPr/>
            <p:nvPr/>
          </p:nvSpPr>
          <p:spPr>
            <a:xfrm>
              <a:off x="3513125" y="4639075"/>
              <a:ext cx="2161675" cy="215900"/>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7"/>
            <p:cNvSpPr/>
            <p:nvPr/>
          </p:nvSpPr>
          <p:spPr>
            <a:xfrm>
              <a:off x="6085150" y="2769625"/>
              <a:ext cx="1290050" cy="208535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7"/>
            <p:cNvSpPr/>
            <p:nvPr/>
          </p:nvSpPr>
          <p:spPr>
            <a:xfrm>
              <a:off x="238125" y="840375"/>
              <a:ext cx="953700" cy="2358375"/>
            </a:xfrm>
            <a:custGeom>
              <a:avLst/>
              <a:gdLst/>
              <a:ahLst/>
              <a:cxnLst/>
              <a:rect l="l" t="t" r="r" b="b"/>
              <a:pathLst>
                <a:path w="38148" h="94335" extrusionOk="0">
                  <a:moveTo>
                    <a:pt x="23945" y="1"/>
                  </a:moveTo>
                  <a:cubicBezTo>
                    <a:pt x="23945" y="72"/>
                    <a:pt x="23945" y="144"/>
                    <a:pt x="23873" y="144"/>
                  </a:cubicBezTo>
                  <a:cubicBezTo>
                    <a:pt x="23713" y="518"/>
                    <a:pt x="23570" y="804"/>
                    <a:pt x="23427" y="1179"/>
                  </a:cubicBezTo>
                  <a:cubicBezTo>
                    <a:pt x="22535" y="3338"/>
                    <a:pt x="21643" y="5568"/>
                    <a:pt x="20894" y="7727"/>
                  </a:cubicBezTo>
                  <a:cubicBezTo>
                    <a:pt x="20751" y="8316"/>
                    <a:pt x="20519" y="8922"/>
                    <a:pt x="20305" y="9440"/>
                  </a:cubicBezTo>
                  <a:cubicBezTo>
                    <a:pt x="20073" y="10171"/>
                    <a:pt x="19859" y="10849"/>
                    <a:pt x="19556" y="11599"/>
                  </a:cubicBezTo>
                  <a:cubicBezTo>
                    <a:pt x="18878" y="13740"/>
                    <a:pt x="18217" y="15899"/>
                    <a:pt x="17468" y="17986"/>
                  </a:cubicBezTo>
                  <a:cubicBezTo>
                    <a:pt x="16736" y="20288"/>
                    <a:pt x="15916" y="22590"/>
                    <a:pt x="14720" y="24677"/>
                  </a:cubicBezTo>
                  <a:cubicBezTo>
                    <a:pt x="14720" y="24749"/>
                    <a:pt x="14649" y="24820"/>
                    <a:pt x="14649" y="24891"/>
                  </a:cubicBezTo>
                  <a:cubicBezTo>
                    <a:pt x="14649" y="25712"/>
                    <a:pt x="14720" y="26533"/>
                    <a:pt x="14720" y="27282"/>
                  </a:cubicBezTo>
                  <a:cubicBezTo>
                    <a:pt x="14792" y="28014"/>
                    <a:pt x="14792" y="28835"/>
                    <a:pt x="14863" y="29584"/>
                  </a:cubicBezTo>
                  <a:cubicBezTo>
                    <a:pt x="14952" y="30851"/>
                    <a:pt x="15095" y="32118"/>
                    <a:pt x="15095" y="33456"/>
                  </a:cubicBezTo>
                  <a:cubicBezTo>
                    <a:pt x="15166" y="35311"/>
                    <a:pt x="15398" y="37096"/>
                    <a:pt x="15470" y="38951"/>
                  </a:cubicBezTo>
                  <a:cubicBezTo>
                    <a:pt x="15541" y="40593"/>
                    <a:pt x="15541" y="42288"/>
                    <a:pt x="15398" y="43929"/>
                  </a:cubicBezTo>
                  <a:cubicBezTo>
                    <a:pt x="15398" y="44518"/>
                    <a:pt x="15398" y="45053"/>
                    <a:pt x="15309" y="45571"/>
                  </a:cubicBezTo>
                  <a:cubicBezTo>
                    <a:pt x="15309" y="46392"/>
                    <a:pt x="15166" y="47123"/>
                    <a:pt x="15024" y="47801"/>
                  </a:cubicBezTo>
                  <a:cubicBezTo>
                    <a:pt x="14720" y="49657"/>
                    <a:pt x="14274" y="51298"/>
                    <a:pt x="13685" y="53083"/>
                  </a:cubicBezTo>
                  <a:cubicBezTo>
                    <a:pt x="13079" y="54635"/>
                    <a:pt x="12347" y="56205"/>
                    <a:pt x="11384" y="57543"/>
                  </a:cubicBezTo>
                  <a:cubicBezTo>
                    <a:pt x="10634" y="58578"/>
                    <a:pt x="9956" y="59542"/>
                    <a:pt x="9064" y="60434"/>
                  </a:cubicBezTo>
                  <a:cubicBezTo>
                    <a:pt x="8261" y="61326"/>
                    <a:pt x="7208" y="62147"/>
                    <a:pt x="6245" y="62967"/>
                  </a:cubicBezTo>
                  <a:cubicBezTo>
                    <a:pt x="5049" y="63931"/>
                    <a:pt x="3711" y="64823"/>
                    <a:pt x="2373" y="65572"/>
                  </a:cubicBezTo>
                  <a:cubicBezTo>
                    <a:pt x="1570" y="65929"/>
                    <a:pt x="821" y="66304"/>
                    <a:pt x="0" y="66607"/>
                  </a:cubicBezTo>
                  <a:lnTo>
                    <a:pt x="0" y="93514"/>
                  </a:lnTo>
                  <a:lnTo>
                    <a:pt x="0" y="94335"/>
                  </a:lnTo>
                  <a:cubicBezTo>
                    <a:pt x="1267" y="93139"/>
                    <a:pt x="2605" y="92033"/>
                    <a:pt x="3943" y="90837"/>
                  </a:cubicBezTo>
                  <a:cubicBezTo>
                    <a:pt x="5424" y="89499"/>
                    <a:pt x="6994" y="88161"/>
                    <a:pt x="8475" y="86823"/>
                  </a:cubicBezTo>
                  <a:cubicBezTo>
                    <a:pt x="10848" y="84753"/>
                    <a:pt x="13168" y="82737"/>
                    <a:pt x="15166" y="80507"/>
                  </a:cubicBezTo>
                  <a:cubicBezTo>
                    <a:pt x="17397" y="78134"/>
                    <a:pt x="19181" y="75529"/>
                    <a:pt x="20751" y="72781"/>
                  </a:cubicBezTo>
                  <a:cubicBezTo>
                    <a:pt x="21929" y="70622"/>
                    <a:pt x="22821" y="68249"/>
                    <a:pt x="23124" y="65858"/>
                  </a:cubicBezTo>
                  <a:cubicBezTo>
                    <a:pt x="23338" y="64591"/>
                    <a:pt x="23642" y="63485"/>
                    <a:pt x="23784" y="62289"/>
                  </a:cubicBezTo>
                  <a:cubicBezTo>
                    <a:pt x="23873" y="61629"/>
                    <a:pt x="23945" y="60880"/>
                    <a:pt x="23945" y="60220"/>
                  </a:cubicBezTo>
                  <a:cubicBezTo>
                    <a:pt x="23945" y="59774"/>
                    <a:pt x="24016" y="59238"/>
                    <a:pt x="24016" y="58792"/>
                  </a:cubicBezTo>
                  <a:cubicBezTo>
                    <a:pt x="24016" y="58275"/>
                    <a:pt x="24088" y="57757"/>
                    <a:pt x="24088" y="57169"/>
                  </a:cubicBezTo>
                  <a:cubicBezTo>
                    <a:pt x="24016" y="56116"/>
                    <a:pt x="24088" y="55010"/>
                    <a:pt x="24016" y="53885"/>
                  </a:cubicBezTo>
                  <a:cubicBezTo>
                    <a:pt x="23945" y="52708"/>
                    <a:pt x="23873" y="51584"/>
                    <a:pt x="23713" y="50406"/>
                  </a:cubicBezTo>
                  <a:lnTo>
                    <a:pt x="23642" y="50103"/>
                  </a:lnTo>
                  <a:cubicBezTo>
                    <a:pt x="23499" y="48765"/>
                    <a:pt x="23427" y="47355"/>
                    <a:pt x="23195" y="46017"/>
                  </a:cubicBezTo>
                  <a:cubicBezTo>
                    <a:pt x="22892" y="43929"/>
                    <a:pt x="22535" y="41842"/>
                    <a:pt x="22232" y="39772"/>
                  </a:cubicBezTo>
                  <a:cubicBezTo>
                    <a:pt x="22161" y="39326"/>
                    <a:pt x="22089" y="38719"/>
                    <a:pt x="22000" y="38273"/>
                  </a:cubicBezTo>
                  <a:cubicBezTo>
                    <a:pt x="21786" y="36418"/>
                    <a:pt x="21483" y="34633"/>
                    <a:pt x="21340" y="32849"/>
                  </a:cubicBezTo>
                  <a:cubicBezTo>
                    <a:pt x="21108" y="30922"/>
                    <a:pt x="21036" y="29066"/>
                    <a:pt x="20965" y="27211"/>
                  </a:cubicBezTo>
                  <a:cubicBezTo>
                    <a:pt x="20965" y="26390"/>
                    <a:pt x="20965" y="25498"/>
                    <a:pt x="21036" y="24606"/>
                  </a:cubicBezTo>
                  <a:lnTo>
                    <a:pt x="21036" y="24088"/>
                  </a:lnTo>
                  <a:cubicBezTo>
                    <a:pt x="21197" y="22661"/>
                    <a:pt x="21411" y="21251"/>
                    <a:pt x="21715" y="19913"/>
                  </a:cubicBezTo>
                  <a:cubicBezTo>
                    <a:pt x="21786" y="19092"/>
                    <a:pt x="22089" y="18200"/>
                    <a:pt x="22375" y="17397"/>
                  </a:cubicBezTo>
                  <a:cubicBezTo>
                    <a:pt x="22892" y="15970"/>
                    <a:pt x="23499" y="14489"/>
                    <a:pt x="24159" y="13080"/>
                  </a:cubicBezTo>
                  <a:cubicBezTo>
                    <a:pt x="25212" y="11063"/>
                    <a:pt x="26621" y="9208"/>
                    <a:pt x="28102" y="7423"/>
                  </a:cubicBezTo>
                  <a:cubicBezTo>
                    <a:pt x="29512" y="5871"/>
                    <a:pt x="31082" y="4462"/>
                    <a:pt x="32795" y="3266"/>
                  </a:cubicBezTo>
                  <a:cubicBezTo>
                    <a:pt x="33901" y="2517"/>
                    <a:pt x="34936" y="1785"/>
                    <a:pt x="36131" y="1107"/>
                  </a:cubicBezTo>
                  <a:cubicBezTo>
                    <a:pt x="36809" y="661"/>
                    <a:pt x="37470" y="358"/>
                    <a:pt x="38148"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7"/>
            <p:cNvSpPr/>
            <p:nvPr/>
          </p:nvSpPr>
          <p:spPr>
            <a:xfrm>
              <a:off x="6611500" y="3375375"/>
              <a:ext cx="763700" cy="1479600"/>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7"/>
            <p:cNvSpPr/>
            <p:nvPr/>
          </p:nvSpPr>
          <p:spPr>
            <a:xfrm>
              <a:off x="238125" y="1462650"/>
              <a:ext cx="388525" cy="1042925"/>
            </a:xfrm>
            <a:custGeom>
              <a:avLst/>
              <a:gdLst/>
              <a:ahLst/>
              <a:cxnLst/>
              <a:rect l="l" t="t" r="r" b="b"/>
              <a:pathLst>
                <a:path w="15541" h="41717" extrusionOk="0">
                  <a:moveTo>
                    <a:pt x="14649" y="0"/>
                  </a:moveTo>
                  <a:cubicBezTo>
                    <a:pt x="14577" y="90"/>
                    <a:pt x="14577" y="161"/>
                    <a:pt x="14577" y="161"/>
                  </a:cubicBezTo>
                  <a:cubicBezTo>
                    <a:pt x="13828" y="1570"/>
                    <a:pt x="12865" y="2909"/>
                    <a:pt x="11669" y="4104"/>
                  </a:cubicBezTo>
                  <a:cubicBezTo>
                    <a:pt x="10260" y="5442"/>
                    <a:pt x="8547" y="6406"/>
                    <a:pt x="6620" y="6923"/>
                  </a:cubicBezTo>
                  <a:cubicBezTo>
                    <a:pt x="6102" y="7066"/>
                    <a:pt x="5585" y="7137"/>
                    <a:pt x="5049" y="7227"/>
                  </a:cubicBezTo>
                  <a:cubicBezTo>
                    <a:pt x="3354" y="7583"/>
                    <a:pt x="1713" y="7673"/>
                    <a:pt x="0" y="7673"/>
                  </a:cubicBezTo>
                  <a:lnTo>
                    <a:pt x="0" y="40824"/>
                  </a:lnTo>
                  <a:lnTo>
                    <a:pt x="0" y="41716"/>
                  </a:lnTo>
                  <a:cubicBezTo>
                    <a:pt x="821" y="41413"/>
                    <a:pt x="1570" y="41038"/>
                    <a:pt x="2373" y="40681"/>
                  </a:cubicBezTo>
                  <a:cubicBezTo>
                    <a:pt x="3711" y="39932"/>
                    <a:pt x="5049" y="39040"/>
                    <a:pt x="6245" y="38076"/>
                  </a:cubicBezTo>
                  <a:cubicBezTo>
                    <a:pt x="7208" y="37256"/>
                    <a:pt x="8261" y="36435"/>
                    <a:pt x="9064" y="35543"/>
                  </a:cubicBezTo>
                  <a:cubicBezTo>
                    <a:pt x="9956" y="34651"/>
                    <a:pt x="10634" y="33687"/>
                    <a:pt x="11384" y="32652"/>
                  </a:cubicBezTo>
                  <a:cubicBezTo>
                    <a:pt x="12347" y="31314"/>
                    <a:pt x="13079" y="29744"/>
                    <a:pt x="13685" y="28192"/>
                  </a:cubicBezTo>
                  <a:cubicBezTo>
                    <a:pt x="14274" y="26407"/>
                    <a:pt x="14720" y="24766"/>
                    <a:pt x="15024" y="22910"/>
                  </a:cubicBezTo>
                  <a:cubicBezTo>
                    <a:pt x="15166" y="22232"/>
                    <a:pt x="15309" y="21501"/>
                    <a:pt x="15309" y="20680"/>
                  </a:cubicBezTo>
                  <a:cubicBezTo>
                    <a:pt x="15398" y="20162"/>
                    <a:pt x="15398" y="19627"/>
                    <a:pt x="15398" y="19038"/>
                  </a:cubicBezTo>
                  <a:cubicBezTo>
                    <a:pt x="15541" y="17397"/>
                    <a:pt x="15541" y="15702"/>
                    <a:pt x="15470" y="14060"/>
                  </a:cubicBezTo>
                  <a:cubicBezTo>
                    <a:pt x="15398" y="12205"/>
                    <a:pt x="15166" y="10420"/>
                    <a:pt x="15095" y="8565"/>
                  </a:cubicBezTo>
                  <a:cubicBezTo>
                    <a:pt x="15095" y="7227"/>
                    <a:pt x="14952" y="5960"/>
                    <a:pt x="14863" y="4693"/>
                  </a:cubicBezTo>
                  <a:cubicBezTo>
                    <a:pt x="14792" y="3944"/>
                    <a:pt x="14792" y="3123"/>
                    <a:pt x="14720" y="2391"/>
                  </a:cubicBezTo>
                  <a:cubicBezTo>
                    <a:pt x="14720" y="1642"/>
                    <a:pt x="14649" y="821"/>
                    <a:pt x="14649"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7"/>
            <p:cNvSpPr/>
            <p:nvPr/>
          </p:nvSpPr>
          <p:spPr>
            <a:xfrm>
              <a:off x="6984875" y="4239400"/>
              <a:ext cx="390325" cy="615575"/>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7"/>
            <p:cNvSpPr/>
            <p:nvPr/>
          </p:nvSpPr>
          <p:spPr>
            <a:xfrm>
              <a:off x="238125" y="834600"/>
              <a:ext cx="598625" cy="819875"/>
            </a:xfrm>
            <a:custGeom>
              <a:avLst/>
              <a:gdLst/>
              <a:ahLst/>
              <a:cxnLst/>
              <a:rect l="l" t="t" r="r" b="b"/>
              <a:pathLst>
                <a:path w="23945" h="32795" extrusionOk="0">
                  <a:moveTo>
                    <a:pt x="20965" y="0"/>
                  </a:moveTo>
                  <a:lnTo>
                    <a:pt x="20376" y="143"/>
                  </a:lnTo>
                  <a:lnTo>
                    <a:pt x="20073" y="232"/>
                  </a:lnTo>
                  <a:lnTo>
                    <a:pt x="14952" y="232"/>
                  </a:lnTo>
                  <a:cubicBezTo>
                    <a:pt x="14792" y="517"/>
                    <a:pt x="14649" y="749"/>
                    <a:pt x="14577" y="892"/>
                  </a:cubicBezTo>
                  <a:cubicBezTo>
                    <a:pt x="14506" y="1124"/>
                    <a:pt x="14417" y="1267"/>
                    <a:pt x="14345" y="1338"/>
                  </a:cubicBezTo>
                  <a:cubicBezTo>
                    <a:pt x="14274" y="1570"/>
                    <a:pt x="14131" y="1784"/>
                    <a:pt x="14060" y="1927"/>
                  </a:cubicBezTo>
                  <a:cubicBezTo>
                    <a:pt x="13899" y="2302"/>
                    <a:pt x="13757" y="2605"/>
                    <a:pt x="13614" y="2908"/>
                  </a:cubicBezTo>
                  <a:cubicBezTo>
                    <a:pt x="13382" y="3265"/>
                    <a:pt x="13239" y="3569"/>
                    <a:pt x="13007" y="3943"/>
                  </a:cubicBezTo>
                  <a:cubicBezTo>
                    <a:pt x="11669" y="6691"/>
                    <a:pt x="10188" y="9439"/>
                    <a:pt x="8404" y="11972"/>
                  </a:cubicBezTo>
                  <a:cubicBezTo>
                    <a:pt x="7137" y="13899"/>
                    <a:pt x="5727" y="15684"/>
                    <a:pt x="3943" y="17182"/>
                  </a:cubicBezTo>
                  <a:cubicBezTo>
                    <a:pt x="3122" y="17914"/>
                    <a:pt x="2230" y="18592"/>
                    <a:pt x="1338" y="19181"/>
                  </a:cubicBezTo>
                  <a:cubicBezTo>
                    <a:pt x="892" y="19555"/>
                    <a:pt x="446" y="19770"/>
                    <a:pt x="0" y="20073"/>
                  </a:cubicBezTo>
                  <a:lnTo>
                    <a:pt x="0" y="31902"/>
                  </a:lnTo>
                  <a:lnTo>
                    <a:pt x="0" y="32795"/>
                  </a:lnTo>
                  <a:cubicBezTo>
                    <a:pt x="1713" y="32795"/>
                    <a:pt x="3354" y="32705"/>
                    <a:pt x="5049" y="32349"/>
                  </a:cubicBezTo>
                  <a:cubicBezTo>
                    <a:pt x="5585" y="32259"/>
                    <a:pt x="6102" y="32188"/>
                    <a:pt x="6620" y="32045"/>
                  </a:cubicBezTo>
                  <a:cubicBezTo>
                    <a:pt x="8547" y="31528"/>
                    <a:pt x="10260" y="30564"/>
                    <a:pt x="11669" y="29226"/>
                  </a:cubicBezTo>
                  <a:cubicBezTo>
                    <a:pt x="12865" y="28031"/>
                    <a:pt x="13828" y="26692"/>
                    <a:pt x="14577" y="25283"/>
                  </a:cubicBezTo>
                  <a:cubicBezTo>
                    <a:pt x="14577" y="25283"/>
                    <a:pt x="14577" y="25212"/>
                    <a:pt x="14649" y="25122"/>
                  </a:cubicBezTo>
                  <a:cubicBezTo>
                    <a:pt x="14649" y="25051"/>
                    <a:pt x="14720" y="24980"/>
                    <a:pt x="14720" y="24908"/>
                  </a:cubicBezTo>
                  <a:cubicBezTo>
                    <a:pt x="15916" y="22821"/>
                    <a:pt x="16736" y="20519"/>
                    <a:pt x="17468" y="18217"/>
                  </a:cubicBezTo>
                  <a:cubicBezTo>
                    <a:pt x="18217" y="16130"/>
                    <a:pt x="18878" y="13971"/>
                    <a:pt x="19556" y="11830"/>
                  </a:cubicBezTo>
                  <a:cubicBezTo>
                    <a:pt x="19859" y="11080"/>
                    <a:pt x="20073" y="10402"/>
                    <a:pt x="20305" y="9671"/>
                  </a:cubicBezTo>
                  <a:cubicBezTo>
                    <a:pt x="20519" y="9153"/>
                    <a:pt x="20751" y="8547"/>
                    <a:pt x="20894" y="7958"/>
                  </a:cubicBezTo>
                  <a:cubicBezTo>
                    <a:pt x="21643" y="5799"/>
                    <a:pt x="22535" y="3569"/>
                    <a:pt x="23427" y="1410"/>
                  </a:cubicBezTo>
                  <a:cubicBezTo>
                    <a:pt x="23570" y="1035"/>
                    <a:pt x="23713" y="749"/>
                    <a:pt x="23873" y="375"/>
                  </a:cubicBezTo>
                  <a:cubicBezTo>
                    <a:pt x="23945" y="375"/>
                    <a:pt x="23945" y="303"/>
                    <a:pt x="23945" y="232"/>
                  </a:cubicBezTo>
                  <a:lnTo>
                    <a:pt x="20822" y="232"/>
                  </a:lnTo>
                  <a:cubicBezTo>
                    <a:pt x="20894" y="143"/>
                    <a:pt x="20965" y="71"/>
                    <a:pt x="20965"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7"/>
            <p:cNvSpPr/>
            <p:nvPr/>
          </p:nvSpPr>
          <p:spPr>
            <a:xfrm>
              <a:off x="7237775" y="4689475"/>
              <a:ext cx="137425" cy="169075"/>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7"/>
            <p:cNvSpPr/>
            <p:nvPr/>
          </p:nvSpPr>
          <p:spPr>
            <a:xfrm>
              <a:off x="238125" y="840375"/>
              <a:ext cx="373825" cy="496050"/>
            </a:xfrm>
            <a:custGeom>
              <a:avLst/>
              <a:gdLst/>
              <a:ahLst/>
              <a:cxnLst/>
              <a:rect l="l" t="t" r="r" b="b"/>
              <a:pathLst>
                <a:path w="14953" h="19842" extrusionOk="0">
                  <a:moveTo>
                    <a:pt x="0" y="1"/>
                  </a:moveTo>
                  <a:lnTo>
                    <a:pt x="0" y="4908"/>
                  </a:lnTo>
                  <a:lnTo>
                    <a:pt x="0" y="5711"/>
                  </a:lnTo>
                  <a:lnTo>
                    <a:pt x="0" y="7138"/>
                  </a:lnTo>
                  <a:lnTo>
                    <a:pt x="0" y="7941"/>
                  </a:lnTo>
                  <a:lnTo>
                    <a:pt x="0" y="18950"/>
                  </a:lnTo>
                  <a:lnTo>
                    <a:pt x="0" y="19842"/>
                  </a:lnTo>
                  <a:cubicBezTo>
                    <a:pt x="446" y="19539"/>
                    <a:pt x="892" y="19324"/>
                    <a:pt x="1338" y="18950"/>
                  </a:cubicBezTo>
                  <a:cubicBezTo>
                    <a:pt x="2230" y="18361"/>
                    <a:pt x="3122" y="17683"/>
                    <a:pt x="3943" y="16951"/>
                  </a:cubicBezTo>
                  <a:cubicBezTo>
                    <a:pt x="5727" y="15453"/>
                    <a:pt x="7137" y="13668"/>
                    <a:pt x="8404" y="11741"/>
                  </a:cubicBezTo>
                  <a:cubicBezTo>
                    <a:pt x="10188" y="9208"/>
                    <a:pt x="11669" y="6460"/>
                    <a:pt x="13007" y="3712"/>
                  </a:cubicBezTo>
                  <a:cubicBezTo>
                    <a:pt x="13239" y="3338"/>
                    <a:pt x="13382" y="3034"/>
                    <a:pt x="13614" y="2677"/>
                  </a:cubicBezTo>
                  <a:cubicBezTo>
                    <a:pt x="13757" y="2374"/>
                    <a:pt x="13899" y="2071"/>
                    <a:pt x="14060" y="1696"/>
                  </a:cubicBezTo>
                  <a:cubicBezTo>
                    <a:pt x="14131" y="1553"/>
                    <a:pt x="14274" y="1339"/>
                    <a:pt x="14345" y="1107"/>
                  </a:cubicBezTo>
                  <a:cubicBezTo>
                    <a:pt x="14417" y="1036"/>
                    <a:pt x="14506" y="893"/>
                    <a:pt x="14577" y="661"/>
                  </a:cubicBezTo>
                  <a:cubicBezTo>
                    <a:pt x="14649" y="518"/>
                    <a:pt x="14792" y="286"/>
                    <a:pt x="14952"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3">
  <p:cSld name="BLANK_1_1_1">
    <p:spTree>
      <p:nvGrpSpPr>
        <p:cNvPr id="1" name="Shape 471"/>
        <p:cNvGrpSpPr/>
        <p:nvPr/>
      </p:nvGrpSpPr>
      <p:grpSpPr>
        <a:xfrm>
          <a:off x="0" y="0"/>
          <a:ext cx="0" cy="0"/>
          <a:chOff x="0" y="0"/>
          <a:chExt cx="0" cy="0"/>
        </a:xfrm>
      </p:grpSpPr>
      <p:sp>
        <p:nvSpPr>
          <p:cNvPr id="472" name="Google Shape;472;p28"/>
          <p:cNvSpPr txBox="1">
            <a:spLocks noGrp="1"/>
          </p:cNvSpPr>
          <p:nvPr>
            <p:ph type="title"/>
          </p:nvPr>
        </p:nvSpPr>
        <p:spPr>
          <a:xfrm>
            <a:off x="713225" y="407000"/>
            <a:ext cx="7733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473" name="Google Shape;473;p28"/>
          <p:cNvGrpSpPr/>
          <p:nvPr/>
        </p:nvGrpSpPr>
        <p:grpSpPr>
          <a:xfrm>
            <a:off x="3954098" y="2218911"/>
            <a:ext cx="5189904" cy="2924601"/>
            <a:chOff x="3954098" y="2218911"/>
            <a:chExt cx="5189904" cy="2924601"/>
          </a:xfrm>
        </p:grpSpPr>
        <p:grpSp>
          <p:nvGrpSpPr>
            <p:cNvPr id="474" name="Google Shape;474;p28"/>
            <p:cNvGrpSpPr/>
            <p:nvPr/>
          </p:nvGrpSpPr>
          <p:grpSpPr>
            <a:xfrm>
              <a:off x="3954098" y="2218911"/>
              <a:ext cx="5189904" cy="2924601"/>
              <a:chOff x="238125" y="838200"/>
              <a:chExt cx="7135850" cy="4021175"/>
            </a:xfrm>
          </p:grpSpPr>
          <p:sp>
            <p:nvSpPr>
              <p:cNvPr id="475" name="Google Shape;475;p28"/>
              <p:cNvSpPr/>
              <p:nvPr/>
            </p:nvSpPr>
            <p:spPr>
              <a:xfrm>
                <a:off x="238125" y="4294400"/>
                <a:ext cx="5360800" cy="564975"/>
              </a:xfrm>
              <a:custGeom>
                <a:avLst/>
                <a:gdLst/>
                <a:ahLst/>
                <a:cxnLst/>
                <a:rect l="l" t="t" r="r" b="b"/>
                <a:pathLst>
                  <a:path w="214432" h="22599" extrusionOk="0">
                    <a:moveTo>
                      <a:pt x="107034" y="0"/>
                    </a:moveTo>
                    <a:cubicBezTo>
                      <a:pt x="105799" y="0"/>
                      <a:pt x="104567" y="16"/>
                      <a:pt x="103336" y="50"/>
                    </a:cubicBezTo>
                    <a:cubicBezTo>
                      <a:pt x="99504" y="303"/>
                      <a:pt x="95546" y="303"/>
                      <a:pt x="91714" y="842"/>
                    </a:cubicBezTo>
                    <a:cubicBezTo>
                      <a:pt x="90669" y="1095"/>
                      <a:pt x="89592" y="1222"/>
                      <a:pt x="88547" y="1348"/>
                    </a:cubicBezTo>
                    <a:cubicBezTo>
                      <a:pt x="87502" y="1507"/>
                      <a:pt x="86425" y="1633"/>
                      <a:pt x="85380" y="1887"/>
                    </a:cubicBezTo>
                    <a:cubicBezTo>
                      <a:pt x="82751" y="2140"/>
                      <a:pt x="79964" y="2679"/>
                      <a:pt x="77463" y="3217"/>
                    </a:cubicBezTo>
                    <a:cubicBezTo>
                      <a:pt x="75626" y="3597"/>
                      <a:pt x="73884" y="4009"/>
                      <a:pt x="72047" y="4262"/>
                    </a:cubicBezTo>
                    <a:cubicBezTo>
                      <a:pt x="67835" y="5054"/>
                      <a:pt x="63750" y="6384"/>
                      <a:pt x="59633" y="7429"/>
                    </a:cubicBezTo>
                    <a:cubicBezTo>
                      <a:pt x="56878" y="8094"/>
                      <a:pt x="54376" y="8759"/>
                      <a:pt x="51716" y="9551"/>
                    </a:cubicBezTo>
                    <a:cubicBezTo>
                      <a:pt x="48295" y="10469"/>
                      <a:pt x="44875" y="11514"/>
                      <a:pt x="41423" y="12433"/>
                    </a:cubicBezTo>
                    <a:cubicBezTo>
                      <a:pt x="37211" y="13509"/>
                      <a:pt x="32999" y="14808"/>
                      <a:pt x="28914" y="15758"/>
                    </a:cubicBezTo>
                    <a:cubicBezTo>
                      <a:pt x="27964" y="16138"/>
                      <a:pt x="27045" y="16265"/>
                      <a:pt x="26254" y="16550"/>
                    </a:cubicBezTo>
                    <a:cubicBezTo>
                      <a:pt x="22707" y="17468"/>
                      <a:pt x="19255" y="18260"/>
                      <a:pt x="15708" y="18925"/>
                    </a:cubicBezTo>
                    <a:cubicBezTo>
                      <a:pt x="12668" y="19716"/>
                      <a:pt x="9754" y="20508"/>
                      <a:pt x="6587" y="20888"/>
                    </a:cubicBezTo>
                    <a:cubicBezTo>
                      <a:pt x="6207" y="20888"/>
                      <a:pt x="5954" y="21015"/>
                      <a:pt x="5542" y="21015"/>
                    </a:cubicBezTo>
                    <a:cubicBezTo>
                      <a:pt x="3579" y="21300"/>
                      <a:pt x="1837" y="21807"/>
                      <a:pt x="0" y="22092"/>
                    </a:cubicBezTo>
                    <a:lnTo>
                      <a:pt x="8456" y="22092"/>
                    </a:lnTo>
                    <a:cubicBezTo>
                      <a:pt x="8171" y="22092"/>
                      <a:pt x="7791" y="22218"/>
                      <a:pt x="7379" y="22218"/>
                    </a:cubicBezTo>
                    <a:cubicBezTo>
                      <a:pt x="7126" y="22345"/>
                      <a:pt x="6746" y="22345"/>
                      <a:pt x="6334" y="22345"/>
                    </a:cubicBezTo>
                    <a:cubicBezTo>
                      <a:pt x="5984" y="22427"/>
                      <a:pt x="5648" y="22509"/>
                      <a:pt x="5308" y="22557"/>
                    </a:cubicBezTo>
                    <a:lnTo>
                      <a:pt x="5308" y="22557"/>
                    </a:lnTo>
                    <a:cubicBezTo>
                      <a:pt x="6831" y="22444"/>
                      <a:pt x="8343" y="22331"/>
                      <a:pt x="9754" y="22218"/>
                    </a:cubicBezTo>
                    <a:cubicBezTo>
                      <a:pt x="10292" y="22218"/>
                      <a:pt x="10704" y="22092"/>
                      <a:pt x="11211" y="22092"/>
                    </a:cubicBezTo>
                    <a:cubicBezTo>
                      <a:pt x="13713" y="21807"/>
                      <a:pt x="16088" y="21553"/>
                      <a:pt x="18463" y="21142"/>
                    </a:cubicBezTo>
                    <a:cubicBezTo>
                      <a:pt x="20332" y="20888"/>
                      <a:pt x="22295" y="20635"/>
                      <a:pt x="24164" y="20350"/>
                    </a:cubicBezTo>
                    <a:cubicBezTo>
                      <a:pt x="25747" y="19970"/>
                      <a:pt x="27330" y="19716"/>
                      <a:pt x="29041" y="19305"/>
                    </a:cubicBezTo>
                    <a:cubicBezTo>
                      <a:pt x="32714" y="18925"/>
                      <a:pt x="36293" y="17848"/>
                      <a:pt x="39998" y="17056"/>
                    </a:cubicBezTo>
                    <a:cubicBezTo>
                      <a:pt x="43165" y="16550"/>
                      <a:pt x="46332" y="15758"/>
                      <a:pt x="49499" y="14966"/>
                    </a:cubicBezTo>
                    <a:lnTo>
                      <a:pt x="49752" y="14966"/>
                    </a:lnTo>
                    <a:cubicBezTo>
                      <a:pt x="53046" y="14174"/>
                      <a:pt x="56339" y="13383"/>
                      <a:pt x="59633" y="12718"/>
                    </a:cubicBezTo>
                    <a:cubicBezTo>
                      <a:pt x="60425" y="12433"/>
                      <a:pt x="61216" y="12179"/>
                      <a:pt x="61881" y="12053"/>
                    </a:cubicBezTo>
                    <a:cubicBezTo>
                      <a:pt x="65048" y="11388"/>
                      <a:pt x="68088" y="10722"/>
                      <a:pt x="71255" y="10216"/>
                    </a:cubicBezTo>
                    <a:cubicBezTo>
                      <a:pt x="73377" y="9677"/>
                      <a:pt x="75467" y="9139"/>
                      <a:pt x="77716" y="8886"/>
                    </a:cubicBezTo>
                    <a:cubicBezTo>
                      <a:pt x="81295" y="8347"/>
                      <a:pt x="84968" y="7967"/>
                      <a:pt x="88547" y="7556"/>
                    </a:cubicBezTo>
                    <a:cubicBezTo>
                      <a:pt x="91840" y="7302"/>
                      <a:pt x="95134" y="6891"/>
                      <a:pt x="98427" y="6764"/>
                    </a:cubicBezTo>
                    <a:cubicBezTo>
                      <a:pt x="102544" y="6764"/>
                      <a:pt x="106630" y="7049"/>
                      <a:pt x="110588" y="7556"/>
                    </a:cubicBezTo>
                    <a:cubicBezTo>
                      <a:pt x="114262" y="7841"/>
                      <a:pt x="117967" y="8474"/>
                      <a:pt x="121546" y="9266"/>
                    </a:cubicBezTo>
                    <a:cubicBezTo>
                      <a:pt x="125885" y="10216"/>
                      <a:pt x="130097" y="11388"/>
                      <a:pt x="134340" y="12844"/>
                    </a:cubicBezTo>
                    <a:cubicBezTo>
                      <a:pt x="136589" y="13509"/>
                      <a:pt x="138806" y="14428"/>
                      <a:pt x="141054" y="15093"/>
                    </a:cubicBezTo>
                    <a:cubicBezTo>
                      <a:pt x="144633" y="16265"/>
                      <a:pt x="148465" y="17595"/>
                      <a:pt x="152138" y="18766"/>
                    </a:cubicBezTo>
                    <a:cubicBezTo>
                      <a:pt x="155178" y="19843"/>
                      <a:pt x="158345" y="20635"/>
                      <a:pt x="161639" y="21427"/>
                    </a:cubicBezTo>
                    <a:cubicBezTo>
                      <a:pt x="162557" y="21680"/>
                      <a:pt x="163634" y="21933"/>
                      <a:pt x="164679" y="22092"/>
                    </a:cubicBezTo>
                    <a:lnTo>
                      <a:pt x="193846" y="22092"/>
                    </a:lnTo>
                    <a:cubicBezTo>
                      <a:pt x="194226" y="21933"/>
                      <a:pt x="194638" y="21807"/>
                      <a:pt x="195018" y="21680"/>
                    </a:cubicBezTo>
                    <a:cubicBezTo>
                      <a:pt x="195176" y="21680"/>
                      <a:pt x="195430" y="21553"/>
                      <a:pt x="195683" y="21553"/>
                    </a:cubicBezTo>
                    <a:cubicBezTo>
                      <a:pt x="196887" y="21142"/>
                      <a:pt x="198185" y="20761"/>
                      <a:pt x="199515" y="20350"/>
                    </a:cubicBezTo>
                    <a:cubicBezTo>
                      <a:pt x="201352" y="19178"/>
                      <a:pt x="203094" y="17848"/>
                      <a:pt x="204519" y="16391"/>
                    </a:cubicBezTo>
                    <a:cubicBezTo>
                      <a:pt x="205849" y="15093"/>
                      <a:pt x="207179" y="13889"/>
                      <a:pt x="208351" y="12433"/>
                    </a:cubicBezTo>
                    <a:cubicBezTo>
                      <a:pt x="209143" y="11514"/>
                      <a:pt x="209808" y="10469"/>
                      <a:pt x="210473" y="9424"/>
                    </a:cubicBezTo>
                    <a:cubicBezTo>
                      <a:pt x="210853" y="8886"/>
                      <a:pt x="211264" y="8347"/>
                      <a:pt x="211518" y="7841"/>
                    </a:cubicBezTo>
                    <a:cubicBezTo>
                      <a:pt x="212056" y="6637"/>
                      <a:pt x="212594" y="5719"/>
                      <a:pt x="212974" y="4674"/>
                    </a:cubicBezTo>
                    <a:cubicBezTo>
                      <a:pt x="213228" y="4009"/>
                      <a:pt x="213513" y="3470"/>
                      <a:pt x="213640" y="2932"/>
                    </a:cubicBezTo>
                    <a:lnTo>
                      <a:pt x="213640" y="2805"/>
                    </a:lnTo>
                    <a:cubicBezTo>
                      <a:pt x="213893" y="2140"/>
                      <a:pt x="214305" y="1348"/>
                      <a:pt x="214431" y="557"/>
                    </a:cubicBezTo>
                    <a:lnTo>
                      <a:pt x="214431" y="557"/>
                    </a:lnTo>
                    <a:cubicBezTo>
                      <a:pt x="211803" y="2425"/>
                      <a:pt x="208763" y="3724"/>
                      <a:pt x="205596" y="5054"/>
                    </a:cubicBezTo>
                    <a:cubicBezTo>
                      <a:pt x="202682" y="6257"/>
                      <a:pt x="199642" y="7049"/>
                      <a:pt x="196602" y="7841"/>
                    </a:cubicBezTo>
                    <a:cubicBezTo>
                      <a:pt x="194891" y="8221"/>
                      <a:pt x="193055" y="8632"/>
                      <a:pt x="191218" y="8886"/>
                    </a:cubicBezTo>
                    <a:cubicBezTo>
                      <a:pt x="189634" y="9012"/>
                      <a:pt x="188178" y="9139"/>
                      <a:pt x="186594" y="9266"/>
                    </a:cubicBezTo>
                    <a:cubicBezTo>
                      <a:pt x="184692" y="9407"/>
                      <a:pt x="182805" y="9470"/>
                      <a:pt x="180923" y="9470"/>
                    </a:cubicBezTo>
                    <a:cubicBezTo>
                      <a:pt x="177320" y="9470"/>
                      <a:pt x="173735" y="9239"/>
                      <a:pt x="170095" y="8886"/>
                    </a:cubicBezTo>
                    <a:cubicBezTo>
                      <a:pt x="166674" y="8474"/>
                      <a:pt x="163222" y="7967"/>
                      <a:pt x="159802" y="7302"/>
                    </a:cubicBezTo>
                    <a:cubicBezTo>
                      <a:pt x="155970" y="6637"/>
                      <a:pt x="152138" y="5845"/>
                      <a:pt x="148306" y="5054"/>
                    </a:cubicBezTo>
                    <a:cubicBezTo>
                      <a:pt x="143968" y="4262"/>
                      <a:pt x="139471" y="3344"/>
                      <a:pt x="135132" y="2552"/>
                    </a:cubicBezTo>
                    <a:cubicBezTo>
                      <a:pt x="133928" y="2425"/>
                      <a:pt x="132630" y="2140"/>
                      <a:pt x="131427" y="2014"/>
                    </a:cubicBezTo>
                    <a:lnTo>
                      <a:pt x="126138" y="1222"/>
                    </a:lnTo>
                    <a:cubicBezTo>
                      <a:pt x="123256" y="968"/>
                      <a:pt x="120216" y="430"/>
                      <a:pt x="117176" y="303"/>
                    </a:cubicBezTo>
                    <a:cubicBezTo>
                      <a:pt x="113791" y="118"/>
                      <a:pt x="110406" y="0"/>
                      <a:pt x="107034" y="0"/>
                    </a:cubicBezTo>
                    <a:close/>
                    <a:moveTo>
                      <a:pt x="5308" y="22557"/>
                    </a:moveTo>
                    <a:cubicBezTo>
                      <a:pt x="5122" y="22571"/>
                      <a:pt x="4936" y="22585"/>
                      <a:pt x="4750" y="22598"/>
                    </a:cubicBezTo>
                    <a:cubicBezTo>
                      <a:pt x="4939" y="22598"/>
                      <a:pt x="5124" y="22583"/>
                      <a:pt x="5308" y="22557"/>
                    </a:cubicBez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8"/>
              <p:cNvSpPr/>
              <p:nvPr/>
            </p:nvSpPr>
            <p:spPr>
              <a:xfrm>
                <a:off x="6130150" y="838200"/>
                <a:ext cx="1243825" cy="2655450"/>
              </a:xfrm>
              <a:custGeom>
                <a:avLst/>
                <a:gdLst/>
                <a:ahLst/>
                <a:cxnLst/>
                <a:rect l="l" t="t" r="r" b="b"/>
                <a:pathLst>
                  <a:path w="49753" h="106218" extrusionOk="0">
                    <a:moveTo>
                      <a:pt x="49752" y="0"/>
                    </a:moveTo>
                    <a:cubicBezTo>
                      <a:pt x="48011" y="918"/>
                      <a:pt x="46427" y="1837"/>
                      <a:pt x="44717" y="2787"/>
                    </a:cubicBezTo>
                    <a:cubicBezTo>
                      <a:pt x="41677" y="4497"/>
                      <a:pt x="38668" y="6207"/>
                      <a:pt x="35628" y="8044"/>
                    </a:cubicBezTo>
                    <a:cubicBezTo>
                      <a:pt x="33379" y="9501"/>
                      <a:pt x="31131" y="10704"/>
                      <a:pt x="28882" y="12129"/>
                    </a:cubicBezTo>
                    <a:cubicBezTo>
                      <a:pt x="25335" y="14504"/>
                      <a:pt x="21884" y="17165"/>
                      <a:pt x="19002" y="20331"/>
                    </a:cubicBezTo>
                    <a:cubicBezTo>
                      <a:pt x="17007" y="22580"/>
                      <a:pt x="14916" y="24670"/>
                      <a:pt x="13175" y="27172"/>
                    </a:cubicBezTo>
                    <a:cubicBezTo>
                      <a:pt x="10008" y="31669"/>
                      <a:pt x="8044" y="36673"/>
                      <a:pt x="6714" y="41708"/>
                    </a:cubicBezTo>
                    <a:cubicBezTo>
                      <a:pt x="5922" y="44748"/>
                      <a:pt x="5257" y="48042"/>
                      <a:pt x="4751" y="51082"/>
                    </a:cubicBezTo>
                    <a:cubicBezTo>
                      <a:pt x="4212" y="54502"/>
                      <a:pt x="3832" y="58049"/>
                      <a:pt x="3547" y="61628"/>
                    </a:cubicBezTo>
                    <a:cubicBezTo>
                      <a:pt x="3167" y="65713"/>
                      <a:pt x="3040" y="69925"/>
                      <a:pt x="2882" y="74169"/>
                    </a:cubicBezTo>
                    <a:cubicBezTo>
                      <a:pt x="2629" y="77842"/>
                      <a:pt x="2629" y="81801"/>
                      <a:pt x="2249" y="85633"/>
                    </a:cubicBezTo>
                    <a:cubicBezTo>
                      <a:pt x="1964" y="90130"/>
                      <a:pt x="1837" y="94627"/>
                      <a:pt x="1045" y="98965"/>
                    </a:cubicBezTo>
                    <a:cubicBezTo>
                      <a:pt x="919" y="100422"/>
                      <a:pt x="665" y="101752"/>
                      <a:pt x="507" y="103177"/>
                    </a:cubicBezTo>
                    <a:cubicBezTo>
                      <a:pt x="380" y="104254"/>
                      <a:pt x="254" y="105172"/>
                      <a:pt x="0" y="106217"/>
                    </a:cubicBezTo>
                    <a:cubicBezTo>
                      <a:pt x="380" y="106091"/>
                      <a:pt x="792" y="105964"/>
                      <a:pt x="1172" y="105964"/>
                    </a:cubicBezTo>
                    <a:cubicBezTo>
                      <a:pt x="1457" y="105837"/>
                      <a:pt x="1584" y="105837"/>
                      <a:pt x="1837" y="105711"/>
                    </a:cubicBezTo>
                    <a:cubicBezTo>
                      <a:pt x="2090" y="103336"/>
                      <a:pt x="2090" y="100802"/>
                      <a:pt x="2249" y="98300"/>
                    </a:cubicBezTo>
                    <a:cubicBezTo>
                      <a:pt x="2249" y="97635"/>
                      <a:pt x="2249" y="97002"/>
                      <a:pt x="2375" y="96210"/>
                    </a:cubicBezTo>
                    <a:cubicBezTo>
                      <a:pt x="2375" y="95260"/>
                      <a:pt x="2502" y="94342"/>
                      <a:pt x="2502" y="93550"/>
                    </a:cubicBezTo>
                    <a:cubicBezTo>
                      <a:pt x="2629" y="89718"/>
                      <a:pt x="2629" y="86044"/>
                      <a:pt x="2882" y="82212"/>
                    </a:cubicBezTo>
                    <a:cubicBezTo>
                      <a:pt x="2882" y="79837"/>
                      <a:pt x="3167" y="77462"/>
                      <a:pt x="3294" y="74960"/>
                    </a:cubicBezTo>
                    <a:lnTo>
                      <a:pt x="3294" y="74422"/>
                    </a:lnTo>
                    <a:cubicBezTo>
                      <a:pt x="3420" y="72458"/>
                      <a:pt x="3674" y="70337"/>
                      <a:pt x="3959" y="68215"/>
                    </a:cubicBezTo>
                    <a:cubicBezTo>
                      <a:pt x="3959" y="67835"/>
                      <a:pt x="4086" y="67296"/>
                      <a:pt x="4086" y="66916"/>
                    </a:cubicBezTo>
                    <a:cubicBezTo>
                      <a:pt x="4339" y="65460"/>
                      <a:pt x="4624" y="64003"/>
                      <a:pt x="4877" y="62546"/>
                    </a:cubicBezTo>
                    <a:cubicBezTo>
                      <a:pt x="5131" y="61501"/>
                      <a:pt x="5257" y="60583"/>
                      <a:pt x="5542" y="59633"/>
                    </a:cubicBezTo>
                    <a:cubicBezTo>
                      <a:pt x="5796" y="58207"/>
                      <a:pt x="6207" y="56624"/>
                      <a:pt x="6587" y="55294"/>
                    </a:cubicBezTo>
                    <a:cubicBezTo>
                      <a:pt x="7252" y="53172"/>
                      <a:pt x="8171" y="51335"/>
                      <a:pt x="8836" y="49213"/>
                    </a:cubicBezTo>
                    <a:cubicBezTo>
                      <a:pt x="10293" y="45001"/>
                      <a:pt x="12541" y="41296"/>
                      <a:pt x="15296" y="37876"/>
                    </a:cubicBezTo>
                    <a:cubicBezTo>
                      <a:pt x="18875" y="33506"/>
                      <a:pt x="22834" y="29547"/>
                      <a:pt x="27584" y="26127"/>
                    </a:cubicBezTo>
                    <a:cubicBezTo>
                      <a:pt x="31796" y="22960"/>
                      <a:pt x="36420" y="20046"/>
                      <a:pt x="41170" y="17291"/>
                    </a:cubicBezTo>
                    <a:cubicBezTo>
                      <a:pt x="44052" y="15581"/>
                      <a:pt x="46839" y="13871"/>
                      <a:pt x="49752" y="12288"/>
                    </a:cubicBezTo>
                    <a:lnTo>
                      <a:pt x="49752" y="1837"/>
                    </a:lnTo>
                    <a:lnTo>
                      <a:pt x="49752" y="0"/>
                    </a:lnTo>
                    <a:close/>
                  </a:path>
                </a:pathLst>
              </a:custGeom>
              <a:solidFill>
                <a:srgbClr val="AE1939"/>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8"/>
              <p:cNvSpPr/>
              <p:nvPr/>
            </p:nvSpPr>
            <p:spPr>
              <a:xfrm>
                <a:off x="518375" y="4463475"/>
                <a:ext cx="3836750" cy="383225"/>
              </a:xfrm>
              <a:custGeom>
                <a:avLst/>
                <a:gdLst/>
                <a:ahLst/>
                <a:cxnLst/>
                <a:rect l="l" t="t" r="r" b="b"/>
                <a:pathLst>
                  <a:path w="153470" h="15329" extrusionOk="0">
                    <a:moveTo>
                      <a:pt x="87217" y="1"/>
                    </a:moveTo>
                    <a:cubicBezTo>
                      <a:pt x="83924" y="128"/>
                      <a:pt x="80630" y="539"/>
                      <a:pt x="77337" y="793"/>
                    </a:cubicBezTo>
                    <a:cubicBezTo>
                      <a:pt x="73758" y="1204"/>
                      <a:pt x="70085" y="1584"/>
                      <a:pt x="66506" y="2123"/>
                    </a:cubicBezTo>
                    <a:cubicBezTo>
                      <a:pt x="64257" y="2376"/>
                      <a:pt x="62167" y="2914"/>
                      <a:pt x="60045" y="3453"/>
                    </a:cubicBezTo>
                    <a:cubicBezTo>
                      <a:pt x="56878" y="3959"/>
                      <a:pt x="53838" y="4625"/>
                      <a:pt x="50671" y="5290"/>
                    </a:cubicBezTo>
                    <a:cubicBezTo>
                      <a:pt x="50006" y="5416"/>
                      <a:pt x="49215" y="5670"/>
                      <a:pt x="48423" y="5955"/>
                    </a:cubicBezTo>
                    <a:cubicBezTo>
                      <a:pt x="45129" y="6620"/>
                      <a:pt x="41836" y="7411"/>
                      <a:pt x="38542" y="8203"/>
                    </a:cubicBezTo>
                    <a:lnTo>
                      <a:pt x="38289" y="8203"/>
                    </a:lnTo>
                    <a:cubicBezTo>
                      <a:pt x="35122" y="8995"/>
                      <a:pt x="31955" y="9787"/>
                      <a:pt x="28788" y="10293"/>
                    </a:cubicBezTo>
                    <a:cubicBezTo>
                      <a:pt x="25083" y="11085"/>
                      <a:pt x="21504" y="12162"/>
                      <a:pt x="17831" y="12542"/>
                    </a:cubicBezTo>
                    <a:cubicBezTo>
                      <a:pt x="16120" y="12953"/>
                      <a:pt x="14537" y="13207"/>
                      <a:pt x="12954" y="13587"/>
                    </a:cubicBezTo>
                    <a:cubicBezTo>
                      <a:pt x="11085" y="13872"/>
                      <a:pt x="9122" y="14125"/>
                      <a:pt x="7253" y="14379"/>
                    </a:cubicBezTo>
                    <a:cubicBezTo>
                      <a:pt x="4878" y="14790"/>
                      <a:pt x="2503" y="15044"/>
                      <a:pt x="1" y="15329"/>
                    </a:cubicBezTo>
                    <a:lnTo>
                      <a:pt x="153469" y="15329"/>
                    </a:lnTo>
                    <a:cubicBezTo>
                      <a:pt x="152424" y="15170"/>
                      <a:pt x="151347" y="14917"/>
                      <a:pt x="150429" y="14664"/>
                    </a:cubicBezTo>
                    <a:cubicBezTo>
                      <a:pt x="147135" y="13872"/>
                      <a:pt x="143968" y="13080"/>
                      <a:pt x="140928" y="12003"/>
                    </a:cubicBezTo>
                    <a:cubicBezTo>
                      <a:pt x="137255" y="10832"/>
                      <a:pt x="133423" y="9502"/>
                      <a:pt x="129844" y="8330"/>
                    </a:cubicBezTo>
                    <a:cubicBezTo>
                      <a:pt x="127596" y="7665"/>
                      <a:pt x="125379" y="6746"/>
                      <a:pt x="123130" y="6081"/>
                    </a:cubicBezTo>
                    <a:cubicBezTo>
                      <a:pt x="118887" y="4625"/>
                      <a:pt x="114675" y="3453"/>
                      <a:pt x="110336" y="2503"/>
                    </a:cubicBezTo>
                    <a:cubicBezTo>
                      <a:pt x="106757" y="1711"/>
                      <a:pt x="103052" y="1078"/>
                      <a:pt x="99378" y="793"/>
                    </a:cubicBezTo>
                    <a:cubicBezTo>
                      <a:pt x="95420" y="286"/>
                      <a:pt x="91334" y="1"/>
                      <a:pt x="87217"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8"/>
              <p:cNvSpPr/>
              <p:nvPr/>
            </p:nvSpPr>
            <p:spPr>
              <a:xfrm>
                <a:off x="6176075" y="1145375"/>
                <a:ext cx="1197900" cy="2803525"/>
              </a:xfrm>
              <a:custGeom>
                <a:avLst/>
                <a:gdLst/>
                <a:ahLst/>
                <a:cxnLst/>
                <a:rect l="l" t="t" r="r" b="b"/>
                <a:pathLst>
                  <a:path w="47916" h="112141" extrusionOk="0">
                    <a:moveTo>
                      <a:pt x="47915" y="1"/>
                    </a:moveTo>
                    <a:cubicBezTo>
                      <a:pt x="45002" y="1584"/>
                      <a:pt x="42215" y="3294"/>
                      <a:pt x="39333" y="5004"/>
                    </a:cubicBezTo>
                    <a:cubicBezTo>
                      <a:pt x="34583" y="7759"/>
                      <a:pt x="29959" y="10673"/>
                      <a:pt x="25747" y="13840"/>
                    </a:cubicBezTo>
                    <a:cubicBezTo>
                      <a:pt x="20997" y="17260"/>
                      <a:pt x="17038" y="21219"/>
                      <a:pt x="13459" y="25589"/>
                    </a:cubicBezTo>
                    <a:cubicBezTo>
                      <a:pt x="10704" y="29009"/>
                      <a:pt x="8456" y="32714"/>
                      <a:pt x="6999" y="36926"/>
                    </a:cubicBezTo>
                    <a:cubicBezTo>
                      <a:pt x="6334" y="39048"/>
                      <a:pt x="5415" y="40885"/>
                      <a:pt x="4750" y="43007"/>
                    </a:cubicBezTo>
                    <a:cubicBezTo>
                      <a:pt x="4370" y="44337"/>
                      <a:pt x="3959" y="45920"/>
                      <a:pt x="3705" y="47346"/>
                    </a:cubicBezTo>
                    <a:cubicBezTo>
                      <a:pt x="3420" y="48296"/>
                      <a:pt x="3294" y="49214"/>
                      <a:pt x="3040" y="50259"/>
                    </a:cubicBezTo>
                    <a:cubicBezTo>
                      <a:pt x="2787" y="51716"/>
                      <a:pt x="2502" y="53173"/>
                      <a:pt x="2249" y="54629"/>
                    </a:cubicBezTo>
                    <a:cubicBezTo>
                      <a:pt x="2249" y="55009"/>
                      <a:pt x="2122" y="55548"/>
                      <a:pt x="2122" y="55928"/>
                    </a:cubicBezTo>
                    <a:cubicBezTo>
                      <a:pt x="1837" y="58050"/>
                      <a:pt x="1583" y="60171"/>
                      <a:pt x="1457" y="62135"/>
                    </a:cubicBezTo>
                    <a:lnTo>
                      <a:pt x="1457" y="62673"/>
                    </a:lnTo>
                    <a:cubicBezTo>
                      <a:pt x="1330" y="65175"/>
                      <a:pt x="1045" y="67550"/>
                      <a:pt x="1045" y="69925"/>
                    </a:cubicBezTo>
                    <a:cubicBezTo>
                      <a:pt x="792" y="73757"/>
                      <a:pt x="792" y="77431"/>
                      <a:pt x="665" y="81263"/>
                    </a:cubicBezTo>
                    <a:cubicBezTo>
                      <a:pt x="665" y="82055"/>
                      <a:pt x="538" y="82973"/>
                      <a:pt x="538" y="83923"/>
                    </a:cubicBezTo>
                    <a:cubicBezTo>
                      <a:pt x="412" y="84715"/>
                      <a:pt x="412" y="85348"/>
                      <a:pt x="412" y="86013"/>
                    </a:cubicBezTo>
                    <a:cubicBezTo>
                      <a:pt x="253" y="88515"/>
                      <a:pt x="253" y="91049"/>
                      <a:pt x="0" y="93424"/>
                    </a:cubicBezTo>
                    <a:cubicBezTo>
                      <a:pt x="253" y="93424"/>
                      <a:pt x="665" y="93265"/>
                      <a:pt x="918" y="93139"/>
                    </a:cubicBezTo>
                    <a:lnTo>
                      <a:pt x="1203" y="93139"/>
                    </a:lnTo>
                    <a:cubicBezTo>
                      <a:pt x="3294" y="92759"/>
                      <a:pt x="5542" y="92474"/>
                      <a:pt x="7664" y="92347"/>
                    </a:cubicBezTo>
                    <a:cubicBezTo>
                      <a:pt x="8171" y="92220"/>
                      <a:pt x="8709" y="92220"/>
                      <a:pt x="9247" y="92220"/>
                    </a:cubicBezTo>
                    <a:cubicBezTo>
                      <a:pt x="10958" y="92220"/>
                      <a:pt x="12541" y="92474"/>
                      <a:pt x="14251" y="92632"/>
                    </a:cubicBezTo>
                    <a:cubicBezTo>
                      <a:pt x="14916" y="92759"/>
                      <a:pt x="15708" y="93012"/>
                      <a:pt x="16373" y="93139"/>
                    </a:cubicBezTo>
                    <a:cubicBezTo>
                      <a:pt x="17545" y="93550"/>
                      <a:pt x="18748" y="93930"/>
                      <a:pt x="19793" y="94469"/>
                    </a:cubicBezTo>
                    <a:cubicBezTo>
                      <a:pt x="20332" y="94722"/>
                      <a:pt x="20838" y="94849"/>
                      <a:pt x="21377" y="95261"/>
                    </a:cubicBezTo>
                    <a:lnTo>
                      <a:pt x="21503" y="95261"/>
                    </a:lnTo>
                    <a:cubicBezTo>
                      <a:pt x="21630" y="95387"/>
                      <a:pt x="21788" y="95514"/>
                      <a:pt x="21915" y="95641"/>
                    </a:cubicBezTo>
                    <a:cubicBezTo>
                      <a:pt x="23213" y="96432"/>
                      <a:pt x="24417" y="97382"/>
                      <a:pt x="25462" y="98427"/>
                    </a:cubicBezTo>
                    <a:cubicBezTo>
                      <a:pt x="27457" y="100264"/>
                      <a:pt x="29547" y="102259"/>
                      <a:pt x="31796" y="104096"/>
                    </a:cubicBezTo>
                    <a:cubicBezTo>
                      <a:pt x="32999" y="105141"/>
                      <a:pt x="34298" y="106218"/>
                      <a:pt x="35754" y="107136"/>
                    </a:cubicBezTo>
                    <a:cubicBezTo>
                      <a:pt x="35881" y="107136"/>
                      <a:pt x="36039" y="107263"/>
                      <a:pt x="36039" y="107263"/>
                    </a:cubicBezTo>
                    <a:cubicBezTo>
                      <a:pt x="36293" y="107390"/>
                      <a:pt x="36419" y="107516"/>
                      <a:pt x="36673" y="107675"/>
                    </a:cubicBezTo>
                    <a:lnTo>
                      <a:pt x="37338" y="108055"/>
                    </a:lnTo>
                    <a:cubicBezTo>
                      <a:pt x="37750" y="108308"/>
                      <a:pt x="38130" y="108593"/>
                      <a:pt x="38541" y="108720"/>
                    </a:cubicBezTo>
                    <a:lnTo>
                      <a:pt x="40916" y="109892"/>
                    </a:lnTo>
                    <a:cubicBezTo>
                      <a:pt x="41296" y="110177"/>
                      <a:pt x="41835" y="110303"/>
                      <a:pt x="42215" y="110557"/>
                    </a:cubicBezTo>
                    <a:cubicBezTo>
                      <a:pt x="42373" y="110683"/>
                      <a:pt x="42627" y="110683"/>
                      <a:pt x="42753" y="110842"/>
                    </a:cubicBezTo>
                    <a:cubicBezTo>
                      <a:pt x="43292" y="111095"/>
                      <a:pt x="43672" y="111222"/>
                      <a:pt x="44210" y="111475"/>
                    </a:cubicBezTo>
                    <a:cubicBezTo>
                      <a:pt x="44337" y="111475"/>
                      <a:pt x="46047" y="111887"/>
                      <a:pt x="47915" y="112140"/>
                    </a:cubicBezTo>
                    <a:lnTo>
                      <a:pt x="47915" y="1711"/>
                    </a:lnTo>
                    <a:lnTo>
                      <a:pt x="47915" y="1"/>
                    </a:ln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8"/>
              <p:cNvSpPr/>
              <p:nvPr/>
            </p:nvSpPr>
            <p:spPr>
              <a:xfrm>
                <a:off x="5084275" y="4803125"/>
                <a:ext cx="141750" cy="43575"/>
              </a:xfrm>
              <a:custGeom>
                <a:avLst/>
                <a:gdLst/>
                <a:ahLst/>
                <a:cxnLst/>
                <a:rect l="l" t="t" r="r" b="b"/>
                <a:pathLst>
                  <a:path w="5670" h="1743" extrusionOk="0">
                    <a:moveTo>
                      <a:pt x="5669" y="1"/>
                    </a:moveTo>
                    <a:cubicBezTo>
                      <a:pt x="4339" y="412"/>
                      <a:pt x="3041" y="793"/>
                      <a:pt x="1837" y="1204"/>
                    </a:cubicBezTo>
                    <a:cubicBezTo>
                      <a:pt x="1584" y="1204"/>
                      <a:pt x="1330" y="1331"/>
                      <a:pt x="1172" y="1331"/>
                    </a:cubicBezTo>
                    <a:cubicBezTo>
                      <a:pt x="792" y="1458"/>
                      <a:pt x="380" y="1584"/>
                      <a:pt x="0" y="1743"/>
                    </a:cubicBezTo>
                    <a:lnTo>
                      <a:pt x="2376" y="1743"/>
                    </a:lnTo>
                    <a:cubicBezTo>
                      <a:pt x="4086" y="793"/>
                      <a:pt x="5669" y="1"/>
                      <a:pt x="5669" y="1"/>
                    </a:cubicBezTo>
                    <a:close/>
                  </a:path>
                </a:pathLst>
              </a:custGeom>
              <a:solidFill>
                <a:srgbClr val="D11543"/>
              </a:solidFill>
              <a:ln>
                <a:noFill/>
              </a:ln>
              <a:effectLst>
                <a:outerShdw blurRad="57150" dist="19050" dir="144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0" name="Google Shape;480;p28"/>
            <p:cNvGrpSpPr/>
            <p:nvPr/>
          </p:nvGrpSpPr>
          <p:grpSpPr>
            <a:xfrm>
              <a:off x="7470394" y="4096945"/>
              <a:ext cx="1673546" cy="1046343"/>
              <a:chOff x="7534005" y="4136923"/>
              <a:chExt cx="1609953" cy="1006486"/>
            </a:xfrm>
          </p:grpSpPr>
          <p:sp>
            <p:nvSpPr>
              <p:cNvPr id="481" name="Google Shape;481;p28"/>
              <p:cNvSpPr/>
              <p:nvPr/>
            </p:nvSpPr>
            <p:spPr>
              <a:xfrm rot="10800000">
                <a:off x="7534005" y="4136923"/>
                <a:ext cx="1609953" cy="1006486"/>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8"/>
              <p:cNvSpPr/>
              <p:nvPr/>
            </p:nvSpPr>
            <p:spPr>
              <a:xfrm rot="10800000">
                <a:off x="7913353" y="4627980"/>
                <a:ext cx="1230606" cy="51543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83" name="Google Shape;483;p28"/>
          <p:cNvGrpSpPr/>
          <p:nvPr/>
        </p:nvGrpSpPr>
        <p:grpSpPr>
          <a:xfrm>
            <a:off x="0" y="0"/>
            <a:ext cx="2052865" cy="1015274"/>
            <a:chOff x="0" y="0"/>
            <a:chExt cx="2052865" cy="1015274"/>
          </a:xfrm>
        </p:grpSpPr>
        <p:sp>
          <p:nvSpPr>
            <p:cNvPr id="484" name="Google Shape;484;p28"/>
            <p:cNvSpPr/>
            <p:nvPr/>
          </p:nvSpPr>
          <p:spPr>
            <a:xfrm>
              <a:off x="0" y="0"/>
              <a:ext cx="2052865" cy="1015274"/>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9"/>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8"/>
            <p:cNvSpPr/>
            <p:nvPr/>
          </p:nvSpPr>
          <p:spPr>
            <a:xfrm>
              <a:off x="0" y="0"/>
              <a:ext cx="1212181" cy="81142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8"/>
            <p:cNvSpPr/>
            <p:nvPr/>
          </p:nvSpPr>
          <p:spPr>
            <a:xfrm>
              <a:off x="0" y="0"/>
              <a:ext cx="226346" cy="27049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4">
  <p:cSld name="BLANK_1_1_1_1">
    <p:spTree>
      <p:nvGrpSpPr>
        <p:cNvPr id="1" name="Shape 487"/>
        <p:cNvGrpSpPr/>
        <p:nvPr/>
      </p:nvGrpSpPr>
      <p:grpSpPr>
        <a:xfrm>
          <a:off x="0" y="0"/>
          <a:ext cx="0" cy="0"/>
          <a:chOff x="0" y="0"/>
          <a:chExt cx="0" cy="0"/>
        </a:xfrm>
      </p:grpSpPr>
      <p:sp>
        <p:nvSpPr>
          <p:cNvPr id="488" name="Google Shape;488;p29"/>
          <p:cNvSpPr txBox="1">
            <a:spLocks noGrp="1"/>
          </p:cNvSpPr>
          <p:nvPr>
            <p:ph type="title"/>
          </p:nvPr>
        </p:nvSpPr>
        <p:spPr>
          <a:xfrm>
            <a:off x="713225" y="407000"/>
            <a:ext cx="7733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489" name="Google Shape;489;p29"/>
          <p:cNvGrpSpPr/>
          <p:nvPr/>
        </p:nvGrpSpPr>
        <p:grpSpPr>
          <a:xfrm>
            <a:off x="6414062" y="-5871"/>
            <a:ext cx="2731230" cy="1214449"/>
            <a:chOff x="6414062" y="-5871"/>
            <a:chExt cx="2731230" cy="1214449"/>
          </a:xfrm>
        </p:grpSpPr>
        <p:sp>
          <p:nvSpPr>
            <p:cNvPr id="490" name="Google Shape;490;p29"/>
            <p:cNvSpPr/>
            <p:nvPr/>
          </p:nvSpPr>
          <p:spPr>
            <a:xfrm>
              <a:off x="7195306" y="-5871"/>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7"/>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9"/>
            <p:cNvSpPr/>
            <p:nvPr/>
          </p:nvSpPr>
          <p:spPr>
            <a:xfrm>
              <a:off x="8452612" y="-5871"/>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8"/>
                  </a:cubicBezTo>
                  <a:cubicBezTo>
                    <a:pt x="14560" y="8333"/>
                    <a:pt x="12490" y="5656"/>
                    <a:pt x="10706" y="2748"/>
                  </a:cubicBezTo>
                  <a:cubicBezTo>
                    <a:pt x="10170" y="1856"/>
                    <a:pt x="9582" y="964"/>
                    <a:pt x="9136"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9"/>
            <p:cNvSpPr/>
            <p:nvPr/>
          </p:nvSpPr>
          <p:spPr>
            <a:xfrm>
              <a:off x="6414062" y="-5871"/>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1"/>
                    <a:pt x="64163" y="23570"/>
                    <a:pt x="66321" y="24980"/>
                  </a:cubicBezTo>
                  <a:cubicBezTo>
                    <a:pt x="68909" y="26693"/>
                    <a:pt x="71442" y="28405"/>
                    <a:pt x="73905" y="30118"/>
                  </a:cubicBezTo>
                  <a:cubicBezTo>
                    <a:pt x="75457" y="31153"/>
                    <a:pt x="76938" y="32188"/>
                    <a:pt x="78437" y="33241"/>
                  </a:cubicBezTo>
                  <a:cubicBezTo>
                    <a:pt x="79846" y="34204"/>
                    <a:pt x="81256" y="35239"/>
                    <a:pt x="82594" y="36203"/>
                  </a:cubicBezTo>
                  <a:cubicBezTo>
                    <a:pt x="83486" y="36720"/>
                    <a:pt x="84378" y="37327"/>
                    <a:pt x="85270" y="37916"/>
                  </a:cubicBezTo>
                  <a:lnTo>
                    <a:pt x="85270" y="36809"/>
                  </a:lnTo>
                  <a:lnTo>
                    <a:pt x="85270" y="33687"/>
                  </a:lnTo>
                  <a:cubicBezTo>
                    <a:pt x="83629" y="32563"/>
                    <a:pt x="82077" y="31457"/>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9"/>
            <p:cNvSpPr/>
            <p:nvPr/>
          </p:nvSpPr>
          <p:spPr>
            <a:xfrm>
              <a:off x="8745206" y="-5871"/>
              <a:ext cx="400087" cy="521801"/>
            </a:xfrm>
            <a:custGeom>
              <a:avLst/>
              <a:gdLst/>
              <a:ahLst/>
              <a:cxnLst/>
              <a:rect l="l" t="t" r="r" b="b"/>
              <a:pathLst>
                <a:path w="12491" h="16291" extrusionOk="0">
                  <a:moveTo>
                    <a:pt x="1" y="0"/>
                  </a:moveTo>
                  <a:cubicBezTo>
                    <a:pt x="447" y="964"/>
                    <a:pt x="1035" y="1856"/>
                    <a:pt x="1571" y="2748"/>
                  </a:cubicBezTo>
                  <a:cubicBezTo>
                    <a:pt x="3355" y="5656"/>
                    <a:pt x="5425" y="8333"/>
                    <a:pt x="7655" y="10938"/>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4" name="Google Shape;494;p29"/>
          <p:cNvGrpSpPr/>
          <p:nvPr/>
        </p:nvGrpSpPr>
        <p:grpSpPr>
          <a:xfrm rot="9400345">
            <a:off x="-322144" y="3109332"/>
            <a:ext cx="1267021" cy="2651468"/>
            <a:chOff x="8585854" y="208283"/>
            <a:chExt cx="574713" cy="3603241"/>
          </a:xfrm>
        </p:grpSpPr>
        <p:sp>
          <p:nvSpPr>
            <p:cNvPr id="495" name="Google Shape;495;p29"/>
            <p:cNvSpPr/>
            <p:nvPr/>
          </p:nvSpPr>
          <p:spPr>
            <a:xfrm>
              <a:off x="8593296" y="208283"/>
              <a:ext cx="564993" cy="1707224"/>
            </a:xfrm>
            <a:custGeom>
              <a:avLst/>
              <a:gdLst/>
              <a:ahLst/>
              <a:cxnLst/>
              <a:rect l="l" t="t" r="r" b="b"/>
              <a:pathLst>
                <a:path w="17612" h="53226" extrusionOk="0">
                  <a:moveTo>
                    <a:pt x="17611" y="1"/>
                  </a:moveTo>
                  <a:cubicBezTo>
                    <a:pt x="15898" y="750"/>
                    <a:pt x="14275" y="1714"/>
                    <a:pt x="12633" y="3123"/>
                  </a:cubicBezTo>
                  <a:cubicBezTo>
                    <a:pt x="9136" y="6103"/>
                    <a:pt x="6460" y="10778"/>
                    <a:pt x="4229" y="16737"/>
                  </a:cubicBezTo>
                  <a:cubicBezTo>
                    <a:pt x="1999" y="22982"/>
                    <a:pt x="893" y="29887"/>
                    <a:pt x="286" y="37096"/>
                  </a:cubicBezTo>
                  <a:cubicBezTo>
                    <a:pt x="215" y="38737"/>
                    <a:pt x="143" y="40450"/>
                    <a:pt x="1" y="42002"/>
                  </a:cubicBezTo>
                  <a:lnTo>
                    <a:pt x="1" y="42823"/>
                  </a:lnTo>
                  <a:lnTo>
                    <a:pt x="1" y="43198"/>
                  </a:lnTo>
                  <a:cubicBezTo>
                    <a:pt x="215" y="46534"/>
                    <a:pt x="358" y="49960"/>
                    <a:pt x="804" y="53225"/>
                  </a:cubicBezTo>
                  <a:cubicBezTo>
                    <a:pt x="1410" y="48854"/>
                    <a:pt x="2231" y="44679"/>
                    <a:pt x="3337" y="40736"/>
                  </a:cubicBezTo>
                  <a:cubicBezTo>
                    <a:pt x="4604" y="36810"/>
                    <a:pt x="6014" y="33384"/>
                    <a:pt x="7727" y="30637"/>
                  </a:cubicBezTo>
                  <a:lnTo>
                    <a:pt x="7727" y="30565"/>
                  </a:lnTo>
                  <a:cubicBezTo>
                    <a:pt x="7869" y="29887"/>
                    <a:pt x="7941" y="29227"/>
                    <a:pt x="8101" y="28478"/>
                  </a:cubicBezTo>
                  <a:cubicBezTo>
                    <a:pt x="8387" y="26836"/>
                    <a:pt x="8690" y="25123"/>
                    <a:pt x="8993" y="23500"/>
                  </a:cubicBezTo>
                  <a:cubicBezTo>
                    <a:pt x="9207" y="22536"/>
                    <a:pt x="9439" y="21555"/>
                    <a:pt x="9654" y="20591"/>
                  </a:cubicBezTo>
                  <a:cubicBezTo>
                    <a:pt x="9886" y="19699"/>
                    <a:pt x="10100" y="18807"/>
                    <a:pt x="10403" y="18075"/>
                  </a:cubicBezTo>
                  <a:cubicBezTo>
                    <a:pt x="10706" y="16809"/>
                    <a:pt x="10992" y="15542"/>
                    <a:pt x="11295" y="14346"/>
                  </a:cubicBezTo>
                  <a:cubicBezTo>
                    <a:pt x="11741" y="13169"/>
                    <a:pt x="12187" y="11973"/>
                    <a:pt x="12633" y="10849"/>
                  </a:cubicBezTo>
                  <a:cubicBezTo>
                    <a:pt x="13151" y="9368"/>
                    <a:pt x="13668" y="8101"/>
                    <a:pt x="14275" y="6995"/>
                  </a:cubicBezTo>
                  <a:cubicBezTo>
                    <a:pt x="14418" y="6692"/>
                    <a:pt x="14560" y="6478"/>
                    <a:pt x="14721" y="6246"/>
                  </a:cubicBezTo>
                  <a:cubicBezTo>
                    <a:pt x="15381" y="5354"/>
                    <a:pt x="16059" y="4462"/>
                    <a:pt x="16719" y="3427"/>
                  </a:cubicBezTo>
                  <a:cubicBezTo>
                    <a:pt x="17023" y="3052"/>
                    <a:pt x="17308" y="2677"/>
                    <a:pt x="17611" y="2374"/>
                  </a:cubicBezTo>
                  <a:lnTo>
                    <a:pt x="17611" y="1"/>
                  </a:lnTo>
                  <a:close/>
                </a:path>
              </a:pathLst>
            </a:custGeom>
            <a:solidFill>
              <a:srgbClr val="811A36"/>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9"/>
            <p:cNvSpPr/>
            <p:nvPr/>
          </p:nvSpPr>
          <p:spPr>
            <a:xfrm>
              <a:off x="8585854" y="1190932"/>
              <a:ext cx="572436" cy="2620592"/>
            </a:xfrm>
            <a:custGeom>
              <a:avLst/>
              <a:gdLst/>
              <a:ahLst/>
              <a:cxnLst/>
              <a:rect l="l" t="t" r="r" b="b"/>
              <a:pathLst>
                <a:path w="17844" h="81702" extrusionOk="0">
                  <a:moveTo>
                    <a:pt x="7959" y="1"/>
                  </a:moveTo>
                  <a:lnTo>
                    <a:pt x="7959" y="1"/>
                  </a:lnTo>
                  <a:cubicBezTo>
                    <a:pt x="6246" y="2748"/>
                    <a:pt x="4836" y="6174"/>
                    <a:pt x="3569" y="10100"/>
                  </a:cubicBezTo>
                  <a:cubicBezTo>
                    <a:pt x="2463" y="14043"/>
                    <a:pt x="1642" y="18218"/>
                    <a:pt x="1036" y="22589"/>
                  </a:cubicBezTo>
                  <a:cubicBezTo>
                    <a:pt x="679" y="25194"/>
                    <a:pt x="447" y="27799"/>
                    <a:pt x="304" y="30476"/>
                  </a:cubicBezTo>
                  <a:cubicBezTo>
                    <a:pt x="233" y="32046"/>
                    <a:pt x="143" y="33741"/>
                    <a:pt x="72" y="35382"/>
                  </a:cubicBezTo>
                  <a:cubicBezTo>
                    <a:pt x="1" y="35614"/>
                    <a:pt x="1" y="35828"/>
                    <a:pt x="1" y="36132"/>
                  </a:cubicBezTo>
                  <a:lnTo>
                    <a:pt x="1" y="36507"/>
                  </a:lnTo>
                  <a:cubicBezTo>
                    <a:pt x="233" y="41324"/>
                    <a:pt x="518" y="46231"/>
                    <a:pt x="1268" y="50852"/>
                  </a:cubicBezTo>
                  <a:cubicBezTo>
                    <a:pt x="2463" y="57614"/>
                    <a:pt x="4247" y="62967"/>
                    <a:pt x="6763" y="67285"/>
                  </a:cubicBezTo>
                  <a:cubicBezTo>
                    <a:pt x="8922" y="71300"/>
                    <a:pt x="11456" y="74565"/>
                    <a:pt x="13972" y="77384"/>
                  </a:cubicBezTo>
                  <a:cubicBezTo>
                    <a:pt x="15238" y="78793"/>
                    <a:pt x="16577" y="80292"/>
                    <a:pt x="17843" y="81702"/>
                  </a:cubicBezTo>
                  <a:lnTo>
                    <a:pt x="17843" y="79917"/>
                  </a:lnTo>
                  <a:lnTo>
                    <a:pt x="17843" y="65572"/>
                  </a:lnTo>
                  <a:cubicBezTo>
                    <a:pt x="16059" y="64002"/>
                    <a:pt x="14346" y="62289"/>
                    <a:pt x="12633" y="60291"/>
                  </a:cubicBezTo>
                  <a:cubicBezTo>
                    <a:pt x="12116" y="59613"/>
                    <a:pt x="11527" y="58810"/>
                    <a:pt x="11010" y="58132"/>
                  </a:cubicBezTo>
                  <a:cubicBezTo>
                    <a:pt x="10260" y="57240"/>
                    <a:pt x="9671" y="56276"/>
                    <a:pt x="8993" y="55152"/>
                  </a:cubicBezTo>
                  <a:cubicBezTo>
                    <a:pt x="8708" y="54635"/>
                    <a:pt x="8476" y="54046"/>
                    <a:pt x="8173" y="53457"/>
                  </a:cubicBezTo>
                  <a:cubicBezTo>
                    <a:pt x="8030" y="53225"/>
                    <a:pt x="7887" y="52922"/>
                    <a:pt x="7816" y="52636"/>
                  </a:cubicBezTo>
                  <a:cubicBezTo>
                    <a:pt x="7138" y="50995"/>
                    <a:pt x="6620" y="49210"/>
                    <a:pt x="6246" y="47498"/>
                  </a:cubicBezTo>
                  <a:cubicBezTo>
                    <a:pt x="5585" y="44607"/>
                    <a:pt x="5211" y="41859"/>
                    <a:pt x="5050" y="39183"/>
                  </a:cubicBezTo>
                  <a:cubicBezTo>
                    <a:pt x="5050" y="38576"/>
                    <a:pt x="4979" y="37987"/>
                    <a:pt x="4979" y="37470"/>
                  </a:cubicBezTo>
                  <a:cubicBezTo>
                    <a:pt x="4907" y="35240"/>
                    <a:pt x="4907" y="33081"/>
                    <a:pt x="4979" y="30993"/>
                  </a:cubicBezTo>
                  <a:cubicBezTo>
                    <a:pt x="4979" y="28317"/>
                    <a:pt x="5139" y="25640"/>
                    <a:pt x="5354" y="22964"/>
                  </a:cubicBezTo>
                  <a:cubicBezTo>
                    <a:pt x="5496" y="20662"/>
                    <a:pt x="5728" y="18361"/>
                    <a:pt x="5871" y="15988"/>
                  </a:cubicBezTo>
                  <a:cubicBezTo>
                    <a:pt x="6174" y="13525"/>
                    <a:pt x="6478" y="10992"/>
                    <a:pt x="6763" y="8476"/>
                  </a:cubicBezTo>
                  <a:cubicBezTo>
                    <a:pt x="6924" y="7138"/>
                    <a:pt x="7066" y="5639"/>
                    <a:pt x="7281" y="4301"/>
                  </a:cubicBezTo>
                  <a:cubicBezTo>
                    <a:pt x="7441" y="3123"/>
                    <a:pt x="7655" y="1928"/>
                    <a:pt x="7816" y="732"/>
                  </a:cubicBezTo>
                  <a:cubicBezTo>
                    <a:pt x="7887" y="518"/>
                    <a:pt x="7887" y="286"/>
                    <a:pt x="7959" y="1"/>
                  </a:cubicBezTo>
                  <a:close/>
                </a:path>
              </a:pathLst>
            </a:custGeom>
            <a:solidFill>
              <a:srgbClr val="A12148"/>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9"/>
            <p:cNvSpPr/>
            <p:nvPr/>
          </p:nvSpPr>
          <p:spPr>
            <a:xfrm>
              <a:off x="8743270" y="284429"/>
              <a:ext cx="417297" cy="3009758"/>
            </a:xfrm>
            <a:custGeom>
              <a:avLst/>
              <a:gdLst/>
              <a:ahLst/>
              <a:cxnLst/>
              <a:rect l="l" t="t" r="r" b="b"/>
              <a:pathLst>
                <a:path w="13008" h="93835" extrusionOk="0">
                  <a:moveTo>
                    <a:pt x="12936" y="0"/>
                  </a:moveTo>
                  <a:cubicBezTo>
                    <a:pt x="12633" y="303"/>
                    <a:pt x="12348" y="678"/>
                    <a:pt x="12044" y="1053"/>
                  </a:cubicBezTo>
                  <a:cubicBezTo>
                    <a:pt x="11384" y="2088"/>
                    <a:pt x="10706" y="2980"/>
                    <a:pt x="10046" y="3872"/>
                  </a:cubicBezTo>
                  <a:cubicBezTo>
                    <a:pt x="9885" y="4104"/>
                    <a:pt x="9743" y="4318"/>
                    <a:pt x="9600" y="4621"/>
                  </a:cubicBezTo>
                  <a:cubicBezTo>
                    <a:pt x="8993" y="5727"/>
                    <a:pt x="8476" y="6994"/>
                    <a:pt x="7958" y="8475"/>
                  </a:cubicBezTo>
                  <a:cubicBezTo>
                    <a:pt x="7512" y="9599"/>
                    <a:pt x="7066" y="10795"/>
                    <a:pt x="6620" y="11972"/>
                  </a:cubicBezTo>
                  <a:cubicBezTo>
                    <a:pt x="6317" y="13168"/>
                    <a:pt x="6031" y="14435"/>
                    <a:pt x="5728" y="15701"/>
                  </a:cubicBezTo>
                  <a:cubicBezTo>
                    <a:pt x="5425" y="16433"/>
                    <a:pt x="5211" y="17325"/>
                    <a:pt x="4979" y="18217"/>
                  </a:cubicBezTo>
                  <a:cubicBezTo>
                    <a:pt x="4764" y="19181"/>
                    <a:pt x="4532" y="20162"/>
                    <a:pt x="4318" y="21126"/>
                  </a:cubicBezTo>
                  <a:cubicBezTo>
                    <a:pt x="4015" y="22749"/>
                    <a:pt x="3712" y="24462"/>
                    <a:pt x="3426" y="26104"/>
                  </a:cubicBezTo>
                  <a:cubicBezTo>
                    <a:pt x="3266" y="26853"/>
                    <a:pt x="3194" y="27513"/>
                    <a:pt x="3052" y="28191"/>
                  </a:cubicBezTo>
                  <a:lnTo>
                    <a:pt x="3052" y="28263"/>
                  </a:lnTo>
                  <a:cubicBezTo>
                    <a:pt x="2980" y="28548"/>
                    <a:pt x="2980" y="28780"/>
                    <a:pt x="2909" y="28994"/>
                  </a:cubicBezTo>
                  <a:cubicBezTo>
                    <a:pt x="2748" y="30190"/>
                    <a:pt x="2534" y="31385"/>
                    <a:pt x="2374" y="32563"/>
                  </a:cubicBezTo>
                  <a:cubicBezTo>
                    <a:pt x="2159" y="33901"/>
                    <a:pt x="2017" y="35400"/>
                    <a:pt x="1856" y="36738"/>
                  </a:cubicBezTo>
                  <a:cubicBezTo>
                    <a:pt x="1571" y="39254"/>
                    <a:pt x="1267" y="41787"/>
                    <a:pt x="964" y="44250"/>
                  </a:cubicBezTo>
                  <a:cubicBezTo>
                    <a:pt x="821" y="46623"/>
                    <a:pt x="589" y="48924"/>
                    <a:pt x="447" y="51226"/>
                  </a:cubicBezTo>
                  <a:cubicBezTo>
                    <a:pt x="232" y="53902"/>
                    <a:pt x="72" y="56579"/>
                    <a:pt x="72" y="59255"/>
                  </a:cubicBezTo>
                  <a:cubicBezTo>
                    <a:pt x="0" y="61343"/>
                    <a:pt x="0" y="63502"/>
                    <a:pt x="72" y="65732"/>
                  </a:cubicBezTo>
                  <a:cubicBezTo>
                    <a:pt x="72" y="66249"/>
                    <a:pt x="143" y="66838"/>
                    <a:pt x="143" y="67445"/>
                  </a:cubicBezTo>
                  <a:cubicBezTo>
                    <a:pt x="304" y="70121"/>
                    <a:pt x="678" y="72869"/>
                    <a:pt x="1339" y="75760"/>
                  </a:cubicBezTo>
                  <a:cubicBezTo>
                    <a:pt x="1713" y="77472"/>
                    <a:pt x="2231" y="79257"/>
                    <a:pt x="2909" y="80898"/>
                  </a:cubicBezTo>
                  <a:cubicBezTo>
                    <a:pt x="2980" y="81184"/>
                    <a:pt x="3123" y="81487"/>
                    <a:pt x="3266" y="81719"/>
                  </a:cubicBezTo>
                  <a:cubicBezTo>
                    <a:pt x="3569" y="82308"/>
                    <a:pt x="3801" y="82897"/>
                    <a:pt x="4086" y="83414"/>
                  </a:cubicBezTo>
                  <a:cubicBezTo>
                    <a:pt x="4764" y="84538"/>
                    <a:pt x="5353" y="85502"/>
                    <a:pt x="6103" y="86394"/>
                  </a:cubicBezTo>
                  <a:cubicBezTo>
                    <a:pt x="6620" y="87072"/>
                    <a:pt x="7209" y="87875"/>
                    <a:pt x="7726" y="88553"/>
                  </a:cubicBezTo>
                  <a:cubicBezTo>
                    <a:pt x="9439" y="90551"/>
                    <a:pt x="11152" y="92264"/>
                    <a:pt x="12936" y="93834"/>
                  </a:cubicBezTo>
                  <a:lnTo>
                    <a:pt x="12936" y="92264"/>
                  </a:lnTo>
                  <a:lnTo>
                    <a:pt x="12936" y="83200"/>
                  </a:lnTo>
                  <a:cubicBezTo>
                    <a:pt x="12490" y="82897"/>
                    <a:pt x="12044" y="82522"/>
                    <a:pt x="11598" y="82165"/>
                  </a:cubicBezTo>
                  <a:cubicBezTo>
                    <a:pt x="10706" y="81273"/>
                    <a:pt x="9814" y="80220"/>
                    <a:pt x="8850" y="79185"/>
                  </a:cubicBezTo>
                  <a:cubicBezTo>
                    <a:pt x="8404" y="78596"/>
                    <a:pt x="7958" y="77918"/>
                    <a:pt x="7584" y="77169"/>
                  </a:cubicBezTo>
                  <a:cubicBezTo>
                    <a:pt x="7209" y="76580"/>
                    <a:pt x="6995" y="75920"/>
                    <a:pt x="6691" y="75171"/>
                  </a:cubicBezTo>
                  <a:cubicBezTo>
                    <a:pt x="6549" y="74653"/>
                    <a:pt x="6388" y="74136"/>
                    <a:pt x="6245" y="73690"/>
                  </a:cubicBezTo>
                  <a:cubicBezTo>
                    <a:pt x="5728" y="72352"/>
                    <a:pt x="5425" y="70781"/>
                    <a:pt x="5282" y="69229"/>
                  </a:cubicBezTo>
                  <a:cubicBezTo>
                    <a:pt x="4907" y="66017"/>
                    <a:pt x="4836" y="62895"/>
                    <a:pt x="4979" y="59630"/>
                  </a:cubicBezTo>
                  <a:cubicBezTo>
                    <a:pt x="5211" y="57025"/>
                    <a:pt x="5496" y="54348"/>
                    <a:pt x="5799" y="51833"/>
                  </a:cubicBezTo>
                  <a:cubicBezTo>
                    <a:pt x="5871" y="51601"/>
                    <a:pt x="5871" y="51387"/>
                    <a:pt x="5942" y="51155"/>
                  </a:cubicBezTo>
                  <a:cubicBezTo>
                    <a:pt x="6388" y="48032"/>
                    <a:pt x="6995" y="44981"/>
                    <a:pt x="7584" y="41859"/>
                  </a:cubicBezTo>
                  <a:cubicBezTo>
                    <a:pt x="8404" y="37398"/>
                    <a:pt x="9439" y="33169"/>
                    <a:pt x="10563" y="28851"/>
                  </a:cubicBezTo>
                  <a:cubicBezTo>
                    <a:pt x="11223" y="26032"/>
                    <a:pt x="11973" y="23285"/>
                    <a:pt x="12794" y="20608"/>
                  </a:cubicBezTo>
                  <a:cubicBezTo>
                    <a:pt x="12865" y="20448"/>
                    <a:pt x="12865" y="20305"/>
                    <a:pt x="12936" y="20233"/>
                  </a:cubicBezTo>
                  <a:cubicBezTo>
                    <a:pt x="12936" y="20073"/>
                    <a:pt x="13008" y="19930"/>
                    <a:pt x="13008" y="19859"/>
                  </a:cubicBezTo>
                  <a:lnTo>
                    <a:pt x="12936" y="19859"/>
                  </a:lnTo>
                  <a:lnTo>
                    <a:pt x="12936" y="375"/>
                  </a:lnTo>
                  <a:lnTo>
                    <a:pt x="12936" y="0"/>
                  </a:lnTo>
                  <a:close/>
                </a:path>
              </a:pathLst>
            </a:custGeom>
            <a:solidFill>
              <a:srgbClr val="D11543"/>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9"/>
            <p:cNvSpPr/>
            <p:nvPr/>
          </p:nvSpPr>
          <p:spPr>
            <a:xfrm>
              <a:off x="8898377" y="933402"/>
              <a:ext cx="259912" cy="2019667"/>
            </a:xfrm>
            <a:custGeom>
              <a:avLst/>
              <a:gdLst/>
              <a:ahLst/>
              <a:cxnLst/>
              <a:rect l="l" t="t" r="r" b="b"/>
              <a:pathLst>
                <a:path w="8102" h="62967" extrusionOk="0">
                  <a:moveTo>
                    <a:pt x="8101" y="0"/>
                  </a:moveTo>
                  <a:cubicBezTo>
                    <a:pt x="8030" y="72"/>
                    <a:pt x="8030" y="215"/>
                    <a:pt x="7959" y="375"/>
                  </a:cubicBezTo>
                  <a:cubicBezTo>
                    <a:pt x="7138" y="3052"/>
                    <a:pt x="6388" y="5799"/>
                    <a:pt x="5728" y="8618"/>
                  </a:cubicBezTo>
                  <a:cubicBezTo>
                    <a:pt x="4604" y="12936"/>
                    <a:pt x="3569" y="17165"/>
                    <a:pt x="2749" y="21626"/>
                  </a:cubicBezTo>
                  <a:cubicBezTo>
                    <a:pt x="2160" y="24748"/>
                    <a:pt x="1553" y="27799"/>
                    <a:pt x="1107" y="30922"/>
                  </a:cubicBezTo>
                  <a:cubicBezTo>
                    <a:pt x="1036" y="31154"/>
                    <a:pt x="1036" y="31368"/>
                    <a:pt x="964" y="31600"/>
                  </a:cubicBezTo>
                  <a:cubicBezTo>
                    <a:pt x="661" y="34115"/>
                    <a:pt x="376" y="36792"/>
                    <a:pt x="144" y="39397"/>
                  </a:cubicBezTo>
                  <a:cubicBezTo>
                    <a:pt x="1" y="42662"/>
                    <a:pt x="72" y="45784"/>
                    <a:pt x="447" y="48996"/>
                  </a:cubicBezTo>
                  <a:cubicBezTo>
                    <a:pt x="590" y="50548"/>
                    <a:pt x="893" y="52119"/>
                    <a:pt x="1410" y="53457"/>
                  </a:cubicBezTo>
                  <a:cubicBezTo>
                    <a:pt x="1553" y="53903"/>
                    <a:pt x="1714" y="54420"/>
                    <a:pt x="1856" y="54938"/>
                  </a:cubicBezTo>
                  <a:cubicBezTo>
                    <a:pt x="2160" y="55687"/>
                    <a:pt x="2374" y="56347"/>
                    <a:pt x="2749" y="56936"/>
                  </a:cubicBezTo>
                  <a:cubicBezTo>
                    <a:pt x="3123" y="57685"/>
                    <a:pt x="3569" y="58363"/>
                    <a:pt x="4015" y="58952"/>
                  </a:cubicBezTo>
                  <a:cubicBezTo>
                    <a:pt x="4979" y="59987"/>
                    <a:pt x="5871" y="61040"/>
                    <a:pt x="6763" y="61932"/>
                  </a:cubicBezTo>
                  <a:cubicBezTo>
                    <a:pt x="7209" y="62289"/>
                    <a:pt x="7655" y="62664"/>
                    <a:pt x="8101" y="62967"/>
                  </a:cubicBezTo>
                  <a:lnTo>
                    <a:pt x="8101" y="62449"/>
                  </a:lnTo>
                  <a:lnTo>
                    <a:pt x="8101" y="61843"/>
                  </a:lnTo>
                  <a:lnTo>
                    <a:pt x="8101" y="3712"/>
                  </a:lnTo>
                  <a:lnTo>
                    <a:pt x="8101" y="286"/>
                  </a:lnTo>
                  <a:lnTo>
                    <a:pt x="8101" y="0"/>
                  </a:lnTo>
                  <a:close/>
                </a:path>
              </a:pathLst>
            </a:custGeom>
            <a:solidFill>
              <a:srgbClr val="D62C5A"/>
            </a:solidFill>
            <a:ln>
              <a:noFill/>
            </a:ln>
            <a:effectLst>
              <a:outerShdw blurRad="57150" dist="19050" dir="127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 Bullet Points 1">
  <p:cSld name="TITLE_AND_TWO_COLUMNS_1">
    <p:spTree>
      <p:nvGrpSpPr>
        <p:cNvPr id="1" name="Shape 499"/>
        <p:cNvGrpSpPr/>
        <p:nvPr/>
      </p:nvGrpSpPr>
      <p:grpSpPr>
        <a:xfrm>
          <a:off x="0" y="0"/>
          <a:ext cx="0" cy="0"/>
          <a:chOff x="0" y="0"/>
          <a:chExt cx="0" cy="0"/>
        </a:xfrm>
      </p:grpSpPr>
      <p:sp>
        <p:nvSpPr>
          <p:cNvPr id="500" name="Google Shape;500;p30"/>
          <p:cNvSpPr txBox="1">
            <a:spLocks noGrp="1"/>
          </p:cNvSpPr>
          <p:nvPr>
            <p:ph type="body" idx="1"/>
          </p:nvPr>
        </p:nvSpPr>
        <p:spPr>
          <a:xfrm>
            <a:off x="909825" y="1230175"/>
            <a:ext cx="3438300" cy="31242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endParaRPr/>
          </a:p>
        </p:txBody>
      </p:sp>
      <p:sp>
        <p:nvSpPr>
          <p:cNvPr id="501" name="Google Shape;501;p30"/>
          <p:cNvSpPr txBox="1">
            <a:spLocks noGrp="1"/>
          </p:cNvSpPr>
          <p:nvPr>
            <p:ph type="body" idx="2"/>
          </p:nvPr>
        </p:nvSpPr>
        <p:spPr>
          <a:xfrm>
            <a:off x="4795904" y="1230175"/>
            <a:ext cx="3438300" cy="31242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endParaRPr/>
          </a:p>
        </p:txBody>
      </p:sp>
      <p:sp>
        <p:nvSpPr>
          <p:cNvPr id="502" name="Google Shape;502;p30"/>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503" name="Google Shape;503;p30"/>
          <p:cNvGrpSpPr/>
          <p:nvPr/>
        </p:nvGrpSpPr>
        <p:grpSpPr>
          <a:xfrm flipH="1">
            <a:off x="7340208" y="2169997"/>
            <a:ext cx="3557562" cy="3327606"/>
            <a:chOff x="-1821130" y="2169997"/>
            <a:chExt cx="3557562" cy="3327606"/>
          </a:xfrm>
        </p:grpSpPr>
        <p:sp>
          <p:nvSpPr>
            <p:cNvPr id="504" name="Google Shape;504;p30"/>
            <p:cNvSpPr/>
            <p:nvPr/>
          </p:nvSpPr>
          <p:spPr>
            <a:xfrm rot="266433" flipH="1">
              <a:off x="-1706928" y="2294255"/>
              <a:ext cx="3329158" cy="3079090"/>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0"/>
            <p:cNvSpPr/>
            <p:nvPr/>
          </p:nvSpPr>
          <p:spPr>
            <a:xfrm flipH="1">
              <a:off x="-1602048" y="4166261"/>
              <a:ext cx="2083712" cy="1206954"/>
            </a:xfrm>
            <a:custGeom>
              <a:avLst/>
              <a:gdLst/>
              <a:ahLst/>
              <a:cxnLst/>
              <a:rect l="l" t="t" r="r" b="b"/>
              <a:pathLst>
                <a:path w="65055" h="37682" extrusionOk="0">
                  <a:moveTo>
                    <a:pt x="54201" y="0"/>
                  </a:moveTo>
                  <a:cubicBezTo>
                    <a:pt x="53378" y="0"/>
                    <a:pt x="52557" y="19"/>
                    <a:pt x="51744" y="69"/>
                  </a:cubicBezTo>
                  <a:cubicBezTo>
                    <a:pt x="47961" y="212"/>
                    <a:pt x="44161" y="283"/>
                    <a:pt x="40378" y="1033"/>
                  </a:cubicBezTo>
                  <a:cubicBezTo>
                    <a:pt x="37844" y="1479"/>
                    <a:pt x="35400" y="2228"/>
                    <a:pt x="33009" y="3335"/>
                  </a:cubicBezTo>
                  <a:cubicBezTo>
                    <a:pt x="31671" y="3923"/>
                    <a:pt x="30333" y="4530"/>
                    <a:pt x="28994" y="5351"/>
                  </a:cubicBezTo>
                  <a:cubicBezTo>
                    <a:pt x="26318" y="6903"/>
                    <a:pt x="24016" y="8991"/>
                    <a:pt x="21857" y="11150"/>
                  </a:cubicBezTo>
                  <a:cubicBezTo>
                    <a:pt x="17914" y="15075"/>
                    <a:pt x="14720" y="19464"/>
                    <a:pt x="11384" y="23782"/>
                  </a:cubicBezTo>
                  <a:cubicBezTo>
                    <a:pt x="8547" y="27565"/>
                    <a:pt x="5656" y="31294"/>
                    <a:pt x="2462" y="34862"/>
                  </a:cubicBezTo>
                  <a:cubicBezTo>
                    <a:pt x="1642" y="35826"/>
                    <a:pt x="821" y="36718"/>
                    <a:pt x="0" y="37682"/>
                  </a:cubicBezTo>
                  <a:lnTo>
                    <a:pt x="24837" y="37682"/>
                  </a:lnTo>
                  <a:cubicBezTo>
                    <a:pt x="26318" y="36040"/>
                    <a:pt x="27728" y="34488"/>
                    <a:pt x="29226" y="32918"/>
                  </a:cubicBezTo>
                  <a:cubicBezTo>
                    <a:pt x="30493" y="31579"/>
                    <a:pt x="31742" y="30330"/>
                    <a:pt x="33080" y="29064"/>
                  </a:cubicBezTo>
                  <a:cubicBezTo>
                    <a:pt x="34347" y="27868"/>
                    <a:pt x="35757" y="26762"/>
                    <a:pt x="37184" y="25638"/>
                  </a:cubicBezTo>
                  <a:cubicBezTo>
                    <a:pt x="39414" y="23782"/>
                    <a:pt x="42002" y="22301"/>
                    <a:pt x="44678" y="20963"/>
                  </a:cubicBezTo>
                  <a:cubicBezTo>
                    <a:pt x="46623" y="19982"/>
                    <a:pt x="48621" y="19090"/>
                    <a:pt x="50780" y="18429"/>
                  </a:cubicBezTo>
                  <a:cubicBezTo>
                    <a:pt x="52636" y="17912"/>
                    <a:pt x="54492" y="17395"/>
                    <a:pt x="56436" y="16859"/>
                  </a:cubicBezTo>
                  <a:cubicBezTo>
                    <a:pt x="59256" y="16199"/>
                    <a:pt x="62164" y="15824"/>
                    <a:pt x="65054" y="15610"/>
                  </a:cubicBezTo>
                  <a:lnTo>
                    <a:pt x="65054" y="1854"/>
                  </a:lnTo>
                  <a:lnTo>
                    <a:pt x="65054" y="1479"/>
                  </a:lnTo>
                  <a:lnTo>
                    <a:pt x="65054" y="355"/>
                  </a:lnTo>
                  <a:cubicBezTo>
                    <a:pt x="63270" y="283"/>
                    <a:pt x="61486" y="212"/>
                    <a:pt x="59630" y="141"/>
                  </a:cubicBezTo>
                  <a:cubicBezTo>
                    <a:pt x="57839" y="92"/>
                    <a:pt x="56014" y="0"/>
                    <a:pt x="54201"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0"/>
            <p:cNvSpPr/>
            <p:nvPr/>
          </p:nvSpPr>
          <p:spPr>
            <a:xfrm flipH="1">
              <a:off x="-1602048" y="3684978"/>
              <a:ext cx="2540940" cy="1688237"/>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7" name="Google Shape;507;p30"/>
          <p:cNvGrpSpPr/>
          <p:nvPr/>
        </p:nvGrpSpPr>
        <p:grpSpPr>
          <a:xfrm flipH="1">
            <a:off x="-2125930" y="-1251590"/>
            <a:ext cx="4201860" cy="4056240"/>
            <a:chOff x="7000709" y="-1251590"/>
            <a:chExt cx="4201860" cy="4056240"/>
          </a:xfrm>
        </p:grpSpPr>
        <p:sp>
          <p:nvSpPr>
            <p:cNvPr id="508" name="Google Shape;508;p30"/>
            <p:cNvSpPr/>
            <p:nvPr/>
          </p:nvSpPr>
          <p:spPr>
            <a:xfrm rot="9559037" flipH="1">
              <a:off x="7437159" y="-762924"/>
              <a:ext cx="3328962" cy="3078909"/>
            </a:xfrm>
            <a:custGeom>
              <a:avLst/>
              <a:gdLst/>
              <a:ahLst/>
              <a:cxnLst/>
              <a:rect l="l" t="t" r="r" b="b"/>
              <a:pathLst>
                <a:path w="103935" h="96128" extrusionOk="0">
                  <a:moveTo>
                    <a:pt x="64260" y="1"/>
                  </a:moveTo>
                  <a:cubicBezTo>
                    <a:pt x="63685" y="1"/>
                    <a:pt x="63106" y="26"/>
                    <a:pt x="62522" y="81"/>
                  </a:cubicBezTo>
                  <a:cubicBezTo>
                    <a:pt x="60149" y="366"/>
                    <a:pt x="57847" y="670"/>
                    <a:pt x="55545" y="1419"/>
                  </a:cubicBezTo>
                  <a:cubicBezTo>
                    <a:pt x="53529" y="2079"/>
                    <a:pt x="51602" y="2900"/>
                    <a:pt x="49746" y="3935"/>
                  </a:cubicBezTo>
                  <a:cubicBezTo>
                    <a:pt x="48247" y="4756"/>
                    <a:pt x="46695" y="5576"/>
                    <a:pt x="45357" y="6611"/>
                  </a:cubicBezTo>
                  <a:cubicBezTo>
                    <a:pt x="44019" y="7593"/>
                    <a:pt x="42823" y="8699"/>
                    <a:pt x="41628" y="9823"/>
                  </a:cubicBezTo>
                  <a:cubicBezTo>
                    <a:pt x="40004" y="11447"/>
                    <a:pt x="38595" y="13231"/>
                    <a:pt x="37471" y="15247"/>
                  </a:cubicBezTo>
                  <a:cubicBezTo>
                    <a:pt x="36275" y="17317"/>
                    <a:pt x="35240" y="19547"/>
                    <a:pt x="34348" y="21777"/>
                  </a:cubicBezTo>
                  <a:cubicBezTo>
                    <a:pt x="34045" y="22759"/>
                    <a:pt x="33688" y="23722"/>
                    <a:pt x="33456" y="24686"/>
                  </a:cubicBezTo>
                  <a:cubicBezTo>
                    <a:pt x="32796" y="27219"/>
                    <a:pt x="32350" y="29735"/>
                    <a:pt x="31904" y="32340"/>
                  </a:cubicBezTo>
                  <a:cubicBezTo>
                    <a:pt x="31529" y="34803"/>
                    <a:pt x="31368" y="37247"/>
                    <a:pt x="31083" y="39709"/>
                  </a:cubicBezTo>
                  <a:cubicBezTo>
                    <a:pt x="30780" y="41404"/>
                    <a:pt x="30708" y="43189"/>
                    <a:pt x="30476" y="44901"/>
                  </a:cubicBezTo>
                  <a:cubicBezTo>
                    <a:pt x="30405" y="45954"/>
                    <a:pt x="30191" y="46989"/>
                    <a:pt x="30030" y="48024"/>
                  </a:cubicBezTo>
                  <a:cubicBezTo>
                    <a:pt x="29745" y="49880"/>
                    <a:pt x="29513" y="51824"/>
                    <a:pt x="29227" y="53680"/>
                  </a:cubicBezTo>
                  <a:cubicBezTo>
                    <a:pt x="28924" y="55232"/>
                    <a:pt x="28549" y="56802"/>
                    <a:pt x="28174" y="58355"/>
                  </a:cubicBezTo>
                  <a:cubicBezTo>
                    <a:pt x="27960" y="59247"/>
                    <a:pt x="27657" y="60139"/>
                    <a:pt x="27443" y="61031"/>
                  </a:cubicBezTo>
                  <a:cubicBezTo>
                    <a:pt x="26908" y="62744"/>
                    <a:pt x="26390" y="64457"/>
                    <a:pt x="25801" y="66098"/>
                  </a:cubicBezTo>
                  <a:cubicBezTo>
                    <a:pt x="25427" y="67062"/>
                    <a:pt x="25052" y="67954"/>
                    <a:pt x="24677" y="68846"/>
                  </a:cubicBezTo>
                  <a:cubicBezTo>
                    <a:pt x="23946" y="70399"/>
                    <a:pt x="23196" y="72111"/>
                    <a:pt x="22304" y="73682"/>
                  </a:cubicBezTo>
                  <a:cubicBezTo>
                    <a:pt x="21037" y="75841"/>
                    <a:pt x="19628" y="77839"/>
                    <a:pt x="18147" y="79927"/>
                  </a:cubicBezTo>
                  <a:cubicBezTo>
                    <a:pt x="16577" y="82157"/>
                    <a:pt x="14650" y="84316"/>
                    <a:pt x="12634" y="86314"/>
                  </a:cubicBezTo>
                  <a:cubicBezTo>
                    <a:pt x="9368" y="89579"/>
                    <a:pt x="5657" y="92345"/>
                    <a:pt x="1857" y="94932"/>
                  </a:cubicBezTo>
                  <a:cubicBezTo>
                    <a:pt x="1196" y="95378"/>
                    <a:pt x="590" y="95753"/>
                    <a:pt x="1" y="96128"/>
                  </a:cubicBezTo>
                  <a:lnTo>
                    <a:pt x="24606" y="96128"/>
                  </a:lnTo>
                  <a:cubicBezTo>
                    <a:pt x="25498" y="95307"/>
                    <a:pt x="26390" y="94486"/>
                    <a:pt x="27211" y="93594"/>
                  </a:cubicBezTo>
                  <a:cubicBezTo>
                    <a:pt x="29673" y="91150"/>
                    <a:pt x="31904" y="88473"/>
                    <a:pt x="34045" y="85797"/>
                  </a:cubicBezTo>
                  <a:cubicBezTo>
                    <a:pt x="38059" y="80747"/>
                    <a:pt x="41342" y="75305"/>
                    <a:pt x="44393" y="69810"/>
                  </a:cubicBezTo>
                  <a:cubicBezTo>
                    <a:pt x="46392" y="66241"/>
                    <a:pt x="48247" y="62673"/>
                    <a:pt x="50264" y="59104"/>
                  </a:cubicBezTo>
                  <a:cubicBezTo>
                    <a:pt x="51816" y="56285"/>
                    <a:pt x="53458" y="53448"/>
                    <a:pt x="55456" y="50861"/>
                  </a:cubicBezTo>
                  <a:cubicBezTo>
                    <a:pt x="56955" y="48987"/>
                    <a:pt x="58668" y="47364"/>
                    <a:pt x="60666" y="46026"/>
                  </a:cubicBezTo>
                  <a:cubicBezTo>
                    <a:pt x="62896" y="44527"/>
                    <a:pt x="65359" y="43635"/>
                    <a:pt x="68106" y="43492"/>
                  </a:cubicBezTo>
                  <a:cubicBezTo>
                    <a:pt x="68835" y="43443"/>
                    <a:pt x="69557" y="43420"/>
                    <a:pt x="70273" y="43420"/>
                  </a:cubicBezTo>
                  <a:cubicBezTo>
                    <a:pt x="72697" y="43420"/>
                    <a:pt x="75064" y="43681"/>
                    <a:pt x="77474" y="44081"/>
                  </a:cubicBezTo>
                  <a:cubicBezTo>
                    <a:pt x="79918" y="44616"/>
                    <a:pt x="82380" y="45062"/>
                    <a:pt x="84896" y="45579"/>
                  </a:cubicBezTo>
                  <a:lnTo>
                    <a:pt x="87947" y="46240"/>
                  </a:lnTo>
                  <a:cubicBezTo>
                    <a:pt x="90338" y="46757"/>
                    <a:pt x="92854" y="47364"/>
                    <a:pt x="95316" y="47881"/>
                  </a:cubicBezTo>
                  <a:cubicBezTo>
                    <a:pt x="97921" y="48399"/>
                    <a:pt x="100509" y="48845"/>
                    <a:pt x="103114" y="49291"/>
                  </a:cubicBezTo>
                  <a:cubicBezTo>
                    <a:pt x="103417" y="49362"/>
                    <a:pt x="103631" y="49433"/>
                    <a:pt x="103934" y="49433"/>
                  </a:cubicBezTo>
                  <a:lnTo>
                    <a:pt x="103934" y="31966"/>
                  </a:lnTo>
                  <a:lnTo>
                    <a:pt x="103934" y="31751"/>
                  </a:lnTo>
                  <a:lnTo>
                    <a:pt x="103934" y="31377"/>
                  </a:lnTo>
                  <a:cubicBezTo>
                    <a:pt x="102668" y="30699"/>
                    <a:pt x="101401" y="30039"/>
                    <a:pt x="100294" y="29146"/>
                  </a:cubicBezTo>
                  <a:cubicBezTo>
                    <a:pt x="98510" y="27880"/>
                    <a:pt x="96726" y="26613"/>
                    <a:pt x="95013" y="25275"/>
                  </a:cubicBezTo>
                  <a:cubicBezTo>
                    <a:pt x="94710" y="24989"/>
                    <a:pt x="94424" y="24757"/>
                    <a:pt x="94192" y="24543"/>
                  </a:cubicBezTo>
                  <a:cubicBezTo>
                    <a:pt x="92854" y="23276"/>
                    <a:pt x="91748" y="21938"/>
                    <a:pt x="90624" y="20528"/>
                  </a:cubicBezTo>
                  <a:cubicBezTo>
                    <a:pt x="88251" y="17549"/>
                    <a:pt x="85949" y="14426"/>
                    <a:pt x="83719" y="11375"/>
                  </a:cubicBezTo>
                  <a:cubicBezTo>
                    <a:pt x="82523" y="9823"/>
                    <a:pt x="81256" y="8324"/>
                    <a:pt x="79847" y="6915"/>
                  </a:cubicBezTo>
                  <a:cubicBezTo>
                    <a:pt x="79401" y="6468"/>
                    <a:pt x="78955" y="6022"/>
                    <a:pt x="78509" y="5648"/>
                  </a:cubicBezTo>
                  <a:cubicBezTo>
                    <a:pt x="76653" y="3863"/>
                    <a:pt x="74565" y="2454"/>
                    <a:pt x="72121" y="1419"/>
                  </a:cubicBezTo>
                  <a:cubicBezTo>
                    <a:pt x="71372" y="1044"/>
                    <a:pt x="70479" y="741"/>
                    <a:pt x="69659" y="598"/>
                  </a:cubicBezTo>
                  <a:cubicBezTo>
                    <a:pt x="67903" y="258"/>
                    <a:pt x="66106" y="1"/>
                    <a:pt x="64260" y="1"/>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0"/>
            <p:cNvSpPr/>
            <p:nvPr/>
          </p:nvSpPr>
          <p:spPr>
            <a:xfrm rot="9559037" flipH="1">
              <a:off x="7873567" y="-828738"/>
              <a:ext cx="2540882" cy="1688199"/>
            </a:xfrm>
            <a:custGeom>
              <a:avLst/>
              <a:gdLst/>
              <a:ahLst/>
              <a:cxnLst/>
              <a:rect l="l" t="t" r="r" b="b"/>
              <a:pathLst>
                <a:path w="79330" h="52708" extrusionOk="0">
                  <a:moveTo>
                    <a:pt x="45668" y="0"/>
                  </a:moveTo>
                  <a:cubicBezTo>
                    <a:pt x="44952" y="0"/>
                    <a:pt x="44230" y="23"/>
                    <a:pt x="43501" y="72"/>
                  </a:cubicBezTo>
                  <a:cubicBezTo>
                    <a:pt x="40754" y="215"/>
                    <a:pt x="38291" y="1107"/>
                    <a:pt x="36061" y="2606"/>
                  </a:cubicBezTo>
                  <a:cubicBezTo>
                    <a:pt x="34063" y="3944"/>
                    <a:pt x="32350" y="5567"/>
                    <a:pt x="30851" y="7441"/>
                  </a:cubicBezTo>
                  <a:cubicBezTo>
                    <a:pt x="28853" y="10028"/>
                    <a:pt x="27211" y="12865"/>
                    <a:pt x="25659" y="15684"/>
                  </a:cubicBezTo>
                  <a:cubicBezTo>
                    <a:pt x="23642" y="19253"/>
                    <a:pt x="21787" y="22821"/>
                    <a:pt x="19788" y="26390"/>
                  </a:cubicBezTo>
                  <a:cubicBezTo>
                    <a:pt x="16737" y="31885"/>
                    <a:pt x="13454" y="37327"/>
                    <a:pt x="9440" y="42377"/>
                  </a:cubicBezTo>
                  <a:cubicBezTo>
                    <a:pt x="7299" y="45053"/>
                    <a:pt x="5068" y="47730"/>
                    <a:pt x="2606" y="50174"/>
                  </a:cubicBezTo>
                  <a:cubicBezTo>
                    <a:pt x="1785" y="51066"/>
                    <a:pt x="893" y="51887"/>
                    <a:pt x="1" y="52708"/>
                  </a:cubicBezTo>
                  <a:lnTo>
                    <a:pt x="14275" y="52708"/>
                  </a:lnTo>
                  <a:cubicBezTo>
                    <a:pt x="15096" y="51744"/>
                    <a:pt x="15917" y="50852"/>
                    <a:pt x="16737" y="49888"/>
                  </a:cubicBezTo>
                  <a:cubicBezTo>
                    <a:pt x="19931" y="46320"/>
                    <a:pt x="22822" y="42591"/>
                    <a:pt x="25659" y="38808"/>
                  </a:cubicBezTo>
                  <a:cubicBezTo>
                    <a:pt x="28995" y="34490"/>
                    <a:pt x="32189" y="30101"/>
                    <a:pt x="36132" y="26176"/>
                  </a:cubicBezTo>
                  <a:cubicBezTo>
                    <a:pt x="38291" y="24017"/>
                    <a:pt x="40593" y="21929"/>
                    <a:pt x="43269" y="20377"/>
                  </a:cubicBezTo>
                  <a:cubicBezTo>
                    <a:pt x="44608" y="19556"/>
                    <a:pt x="45946" y="18949"/>
                    <a:pt x="47284" y="18361"/>
                  </a:cubicBezTo>
                  <a:cubicBezTo>
                    <a:pt x="49675" y="17254"/>
                    <a:pt x="52119" y="16505"/>
                    <a:pt x="54653" y="16059"/>
                  </a:cubicBezTo>
                  <a:cubicBezTo>
                    <a:pt x="58436" y="15309"/>
                    <a:pt x="62236" y="15238"/>
                    <a:pt x="66019" y="15095"/>
                  </a:cubicBezTo>
                  <a:cubicBezTo>
                    <a:pt x="66832" y="15045"/>
                    <a:pt x="67653" y="15026"/>
                    <a:pt x="68476" y="15026"/>
                  </a:cubicBezTo>
                  <a:cubicBezTo>
                    <a:pt x="70289" y="15026"/>
                    <a:pt x="72114" y="15118"/>
                    <a:pt x="73905" y="15167"/>
                  </a:cubicBezTo>
                  <a:cubicBezTo>
                    <a:pt x="75761" y="15238"/>
                    <a:pt x="77545" y="15309"/>
                    <a:pt x="79329" y="15381"/>
                  </a:cubicBezTo>
                  <a:lnTo>
                    <a:pt x="79329" y="6995"/>
                  </a:lnTo>
                  <a:lnTo>
                    <a:pt x="79329" y="6691"/>
                  </a:lnTo>
                  <a:lnTo>
                    <a:pt x="79329" y="6013"/>
                  </a:lnTo>
                  <a:cubicBezTo>
                    <a:pt x="79026" y="6013"/>
                    <a:pt x="78812" y="5942"/>
                    <a:pt x="78509" y="5871"/>
                  </a:cubicBezTo>
                  <a:cubicBezTo>
                    <a:pt x="75904" y="5425"/>
                    <a:pt x="73316" y="4979"/>
                    <a:pt x="70711" y="4461"/>
                  </a:cubicBezTo>
                  <a:cubicBezTo>
                    <a:pt x="68249" y="3944"/>
                    <a:pt x="65733" y="3337"/>
                    <a:pt x="63342" y="2820"/>
                  </a:cubicBezTo>
                  <a:lnTo>
                    <a:pt x="60291" y="2159"/>
                  </a:lnTo>
                  <a:cubicBezTo>
                    <a:pt x="57775" y="1642"/>
                    <a:pt x="55313" y="1196"/>
                    <a:pt x="52869" y="661"/>
                  </a:cubicBezTo>
                  <a:cubicBezTo>
                    <a:pt x="50459" y="261"/>
                    <a:pt x="48092" y="0"/>
                    <a:pt x="4566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0"/>
            <p:cNvSpPr/>
            <p:nvPr/>
          </p:nvSpPr>
          <p:spPr>
            <a:xfrm rot="9559037" flipH="1">
              <a:off x="8679071" y="-332563"/>
              <a:ext cx="1288153" cy="706950"/>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1" name="Google Shape;511;p30"/>
          <p:cNvGrpSpPr/>
          <p:nvPr/>
        </p:nvGrpSpPr>
        <p:grpSpPr>
          <a:xfrm rot="-5400000">
            <a:off x="-455428" y="3758897"/>
            <a:ext cx="1772668" cy="996545"/>
            <a:chOff x="0" y="0"/>
            <a:chExt cx="1803141" cy="810660"/>
          </a:xfrm>
        </p:grpSpPr>
        <p:sp>
          <p:nvSpPr>
            <p:cNvPr id="512" name="Google Shape;512;p30"/>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0"/>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0"/>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txBox="1">
            <a:spLocks noGrp="1"/>
          </p:cNvSpPr>
          <p:nvPr>
            <p:ph type="body" idx="1"/>
          </p:nvPr>
        </p:nvSpPr>
        <p:spPr>
          <a:xfrm>
            <a:off x="1361597" y="1486050"/>
            <a:ext cx="6415200" cy="3082800"/>
          </a:xfrm>
          <a:prstGeom prst="rect">
            <a:avLst/>
          </a:prstGeom>
        </p:spPr>
        <p:txBody>
          <a:bodyPr spcFirstLastPara="1" wrap="square" lIns="91425" tIns="91425" rIns="91425" bIns="91425" anchor="t" anchorCtr="0">
            <a:noAutofit/>
          </a:bodyPr>
          <a:lstStyle>
            <a:lvl1pPr marL="457200" lvl="0" indent="-330200">
              <a:spcBef>
                <a:spcPts val="1000"/>
              </a:spcBef>
              <a:spcAft>
                <a:spcPts val="0"/>
              </a:spcAft>
              <a:buSzPts val="1600"/>
              <a:buChar char="●"/>
              <a:defRPr sz="1600"/>
            </a:lvl1pPr>
            <a:lvl2pPr marL="914400" lvl="1" indent="-330200">
              <a:spcBef>
                <a:spcPts val="1600"/>
              </a:spcBef>
              <a:spcAft>
                <a:spcPts val="0"/>
              </a:spcAft>
              <a:buSzPts val="1600"/>
              <a:buChar char="○"/>
              <a:defRPr sz="1600"/>
            </a:lvl2pPr>
            <a:lvl3pPr marL="1371600" lvl="2" indent="-330200">
              <a:spcBef>
                <a:spcPts val="1600"/>
              </a:spcBef>
              <a:spcAft>
                <a:spcPts val="0"/>
              </a:spcAft>
              <a:buSzPts val="1600"/>
              <a:buChar char="■"/>
              <a:defRPr sz="1600"/>
            </a:lvl3pPr>
            <a:lvl4pPr marL="1828800" lvl="3" indent="-330200">
              <a:spcBef>
                <a:spcPts val="1600"/>
              </a:spcBef>
              <a:spcAft>
                <a:spcPts val="0"/>
              </a:spcAft>
              <a:buSzPts val="1600"/>
              <a:buChar char="●"/>
              <a:defRPr sz="1600"/>
            </a:lvl4pPr>
            <a:lvl5pPr marL="2286000" lvl="4" indent="-330200">
              <a:spcBef>
                <a:spcPts val="1600"/>
              </a:spcBef>
              <a:spcAft>
                <a:spcPts val="0"/>
              </a:spcAft>
              <a:buSzPts val="1600"/>
              <a:buChar char="○"/>
              <a:defRPr sz="1600"/>
            </a:lvl5pPr>
            <a:lvl6pPr marL="2743200" lvl="5" indent="-330200">
              <a:spcBef>
                <a:spcPts val="1600"/>
              </a:spcBef>
              <a:spcAft>
                <a:spcPts val="0"/>
              </a:spcAft>
              <a:buSzPts val="1600"/>
              <a:buChar char="■"/>
              <a:defRPr sz="1600"/>
            </a:lvl6pPr>
            <a:lvl7pPr marL="3200400" lvl="6" indent="-330200">
              <a:spcBef>
                <a:spcPts val="1600"/>
              </a:spcBef>
              <a:spcAft>
                <a:spcPts val="0"/>
              </a:spcAft>
              <a:buSzPts val="1600"/>
              <a:buChar char="●"/>
              <a:defRPr sz="1600"/>
            </a:lvl7pPr>
            <a:lvl8pPr marL="3657600" lvl="7" indent="-330200">
              <a:spcBef>
                <a:spcPts val="1600"/>
              </a:spcBef>
              <a:spcAft>
                <a:spcPts val="0"/>
              </a:spcAft>
              <a:buSzPts val="1600"/>
              <a:buChar char="○"/>
              <a:defRPr sz="1600"/>
            </a:lvl8pPr>
            <a:lvl9pPr marL="4114800" lvl="8" indent="-330200">
              <a:spcBef>
                <a:spcPts val="1600"/>
              </a:spcBef>
              <a:spcAft>
                <a:spcPts val="1600"/>
              </a:spcAft>
              <a:buSzPts val="1600"/>
              <a:buChar char="■"/>
              <a:defRPr sz="1600"/>
            </a:lvl9pPr>
          </a:lstStyle>
          <a:p>
            <a:endParaRPr/>
          </a:p>
        </p:txBody>
      </p:sp>
      <p:sp>
        <p:nvSpPr>
          <p:cNvPr id="55" name="Google Shape;55;p4"/>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6" name="Google Shape;56;p4"/>
          <p:cNvSpPr/>
          <p:nvPr/>
        </p:nvSpPr>
        <p:spPr>
          <a:xfrm flipH="1">
            <a:off x="8968144" y="-7"/>
            <a:ext cx="175845" cy="685826"/>
          </a:xfrm>
          <a:custGeom>
            <a:avLst/>
            <a:gdLst/>
            <a:ahLst/>
            <a:cxnLst/>
            <a:rect l="l" t="t" r="r" b="b"/>
            <a:pathLst>
              <a:path w="5496" h="21412" extrusionOk="0">
                <a:moveTo>
                  <a:pt x="0" y="0"/>
                </a:moveTo>
                <a:lnTo>
                  <a:pt x="0" y="21411"/>
                </a:lnTo>
                <a:cubicBezTo>
                  <a:pt x="517" y="20376"/>
                  <a:pt x="964" y="19252"/>
                  <a:pt x="1410" y="18146"/>
                </a:cubicBezTo>
                <a:cubicBezTo>
                  <a:pt x="2373" y="16058"/>
                  <a:pt x="3051" y="13899"/>
                  <a:pt x="3640" y="11669"/>
                </a:cubicBezTo>
                <a:lnTo>
                  <a:pt x="4318" y="8993"/>
                </a:lnTo>
                <a:cubicBezTo>
                  <a:pt x="4693" y="6923"/>
                  <a:pt x="4978" y="4764"/>
                  <a:pt x="5281" y="2676"/>
                </a:cubicBezTo>
                <a:lnTo>
                  <a:pt x="5496" y="0"/>
                </a:lnTo>
                <a:close/>
              </a:path>
            </a:pathLst>
          </a:custGeom>
          <a:solidFill>
            <a:srgbClr val="9E324A"/>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flipH="1">
            <a:off x="5473810" y="-7"/>
            <a:ext cx="3446405" cy="5143506"/>
          </a:xfrm>
          <a:custGeom>
            <a:avLst/>
            <a:gdLst/>
            <a:ahLst/>
            <a:cxnLst/>
            <a:rect l="l" t="t" r="r" b="b"/>
            <a:pathLst>
              <a:path w="107717" h="160584" extrusionOk="0">
                <a:moveTo>
                  <a:pt x="18289" y="0"/>
                </a:moveTo>
                <a:cubicBezTo>
                  <a:pt x="18289" y="303"/>
                  <a:pt x="18289" y="589"/>
                  <a:pt x="18360" y="892"/>
                </a:cubicBezTo>
                <a:cubicBezTo>
                  <a:pt x="18503" y="2534"/>
                  <a:pt x="18806" y="4157"/>
                  <a:pt x="18806" y="5799"/>
                </a:cubicBezTo>
                <a:cubicBezTo>
                  <a:pt x="18949" y="8618"/>
                  <a:pt x="19021" y="11384"/>
                  <a:pt x="19021" y="14131"/>
                </a:cubicBezTo>
                <a:lnTo>
                  <a:pt x="19021" y="14720"/>
                </a:lnTo>
                <a:cubicBezTo>
                  <a:pt x="19021" y="17254"/>
                  <a:pt x="19021" y="19770"/>
                  <a:pt x="18806" y="22232"/>
                </a:cubicBezTo>
                <a:cubicBezTo>
                  <a:pt x="18575" y="25354"/>
                  <a:pt x="18128" y="28405"/>
                  <a:pt x="17468" y="31367"/>
                </a:cubicBezTo>
                <a:cubicBezTo>
                  <a:pt x="16951" y="34204"/>
                  <a:pt x="16130" y="36881"/>
                  <a:pt x="15309" y="39557"/>
                </a:cubicBezTo>
                <a:cubicBezTo>
                  <a:pt x="14274" y="42751"/>
                  <a:pt x="13008" y="45873"/>
                  <a:pt x="11741" y="48924"/>
                </a:cubicBezTo>
                <a:cubicBezTo>
                  <a:pt x="10991" y="50548"/>
                  <a:pt x="10188" y="52190"/>
                  <a:pt x="9510" y="53831"/>
                </a:cubicBezTo>
                <a:cubicBezTo>
                  <a:pt x="8244" y="56508"/>
                  <a:pt x="7066" y="59255"/>
                  <a:pt x="5871" y="62003"/>
                </a:cubicBezTo>
                <a:cubicBezTo>
                  <a:pt x="4907" y="64305"/>
                  <a:pt x="4015" y="66535"/>
                  <a:pt x="3194" y="68926"/>
                </a:cubicBezTo>
                <a:cubicBezTo>
                  <a:pt x="2516" y="70782"/>
                  <a:pt x="2070" y="72637"/>
                  <a:pt x="1553" y="74564"/>
                </a:cubicBezTo>
                <a:cubicBezTo>
                  <a:pt x="821" y="77027"/>
                  <a:pt x="518" y="79542"/>
                  <a:pt x="143" y="82076"/>
                </a:cubicBezTo>
                <a:cubicBezTo>
                  <a:pt x="72" y="82451"/>
                  <a:pt x="0" y="82897"/>
                  <a:pt x="0" y="83343"/>
                </a:cubicBezTo>
                <a:lnTo>
                  <a:pt x="0" y="83718"/>
                </a:lnTo>
                <a:lnTo>
                  <a:pt x="0" y="87732"/>
                </a:lnTo>
                <a:cubicBezTo>
                  <a:pt x="0" y="89659"/>
                  <a:pt x="72" y="91586"/>
                  <a:pt x="518" y="93602"/>
                </a:cubicBezTo>
                <a:cubicBezTo>
                  <a:pt x="589" y="93745"/>
                  <a:pt x="589" y="93906"/>
                  <a:pt x="589" y="94048"/>
                </a:cubicBezTo>
                <a:cubicBezTo>
                  <a:pt x="892" y="95529"/>
                  <a:pt x="1107" y="96939"/>
                  <a:pt x="1481" y="98438"/>
                </a:cubicBezTo>
                <a:cubicBezTo>
                  <a:pt x="1927" y="100151"/>
                  <a:pt x="2516" y="101774"/>
                  <a:pt x="3051" y="103416"/>
                </a:cubicBezTo>
                <a:cubicBezTo>
                  <a:pt x="3944" y="106164"/>
                  <a:pt x="5282" y="108697"/>
                  <a:pt x="6763" y="111070"/>
                </a:cubicBezTo>
                <a:cubicBezTo>
                  <a:pt x="8404" y="113675"/>
                  <a:pt x="10331" y="116209"/>
                  <a:pt x="12633" y="118279"/>
                </a:cubicBezTo>
                <a:cubicBezTo>
                  <a:pt x="14203" y="119688"/>
                  <a:pt x="15755" y="121027"/>
                  <a:pt x="17540" y="122222"/>
                </a:cubicBezTo>
                <a:cubicBezTo>
                  <a:pt x="18503" y="122900"/>
                  <a:pt x="19467" y="123560"/>
                  <a:pt x="20519" y="124078"/>
                </a:cubicBezTo>
                <a:cubicBezTo>
                  <a:pt x="22143" y="124898"/>
                  <a:pt x="23856" y="125719"/>
                  <a:pt x="25640" y="126469"/>
                </a:cubicBezTo>
                <a:cubicBezTo>
                  <a:pt x="27353" y="127057"/>
                  <a:pt x="29137" y="127575"/>
                  <a:pt x="30850" y="128021"/>
                </a:cubicBezTo>
                <a:cubicBezTo>
                  <a:pt x="33295" y="128699"/>
                  <a:pt x="35757" y="129288"/>
                  <a:pt x="38291" y="129734"/>
                </a:cubicBezTo>
                <a:cubicBezTo>
                  <a:pt x="40664" y="130180"/>
                  <a:pt x="43108" y="130394"/>
                  <a:pt x="45570" y="130769"/>
                </a:cubicBezTo>
                <a:cubicBezTo>
                  <a:pt x="46231" y="130840"/>
                  <a:pt x="46909" y="131001"/>
                  <a:pt x="47569" y="131072"/>
                </a:cubicBezTo>
                <a:cubicBezTo>
                  <a:pt x="50406" y="131447"/>
                  <a:pt x="53225" y="131821"/>
                  <a:pt x="56044" y="132178"/>
                </a:cubicBezTo>
                <a:cubicBezTo>
                  <a:pt x="57918" y="132410"/>
                  <a:pt x="59702" y="132785"/>
                  <a:pt x="61557" y="133070"/>
                </a:cubicBezTo>
                <a:lnTo>
                  <a:pt x="61843" y="133070"/>
                </a:lnTo>
                <a:cubicBezTo>
                  <a:pt x="63484" y="133445"/>
                  <a:pt x="65055" y="133677"/>
                  <a:pt x="66607" y="134052"/>
                </a:cubicBezTo>
                <a:cubicBezTo>
                  <a:pt x="68016" y="134337"/>
                  <a:pt x="69426" y="134783"/>
                  <a:pt x="70853" y="135158"/>
                </a:cubicBezTo>
                <a:cubicBezTo>
                  <a:pt x="71585" y="135390"/>
                  <a:pt x="72263" y="135604"/>
                  <a:pt x="72923" y="135836"/>
                </a:cubicBezTo>
                <a:cubicBezTo>
                  <a:pt x="74047" y="136282"/>
                  <a:pt x="75082" y="136567"/>
                  <a:pt x="76117" y="137014"/>
                </a:cubicBezTo>
                <a:cubicBezTo>
                  <a:pt x="77687" y="137692"/>
                  <a:pt x="79097" y="138512"/>
                  <a:pt x="80578" y="139172"/>
                </a:cubicBezTo>
                <a:cubicBezTo>
                  <a:pt x="83629" y="140582"/>
                  <a:pt x="86305" y="142527"/>
                  <a:pt x="88696" y="144900"/>
                </a:cubicBezTo>
                <a:cubicBezTo>
                  <a:pt x="91729" y="147880"/>
                  <a:pt x="94406" y="151216"/>
                  <a:pt x="96636" y="154928"/>
                </a:cubicBezTo>
                <a:cubicBezTo>
                  <a:pt x="97760" y="156801"/>
                  <a:pt x="98795" y="158657"/>
                  <a:pt x="99759" y="160584"/>
                </a:cubicBezTo>
                <a:lnTo>
                  <a:pt x="107716" y="160584"/>
                </a:lnTo>
                <a:cubicBezTo>
                  <a:pt x="107342" y="159763"/>
                  <a:pt x="107056" y="158942"/>
                  <a:pt x="106682" y="158211"/>
                </a:cubicBezTo>
                <a:cubicBezTo>
                  <a:pt x="105718" y="156052"/>
                  <a:pt x="104755" y="153893"/>
                  <a:pt x="103702" y="151734"/>
                </a:cubicBezTo>
                <a:cubicBezTo>
                  <a:pt x="102970" y="150110"/>
                  <a:pt x="102221" y="148540"/>
                  <a:pt x="101400" y="146988"/>
                </a:cubicBezTo>
                <a:cubicBezTo>
                  <a:pt x="99991" y="144383"/>
                  <a:pt x="98420" y="141849"/>
                  <a:pt x="96493" y="139690"/>
                </a:cubicBezTo>
                <a:cubicBezTo>
                  <a:pt x="95012" y="138209"/>
                  <a:pt x="93674" y="136639"/>
                  <a:pt x="92033" y="135301"/>
                </a:cubicBezTo>
                <a:cubicBezTo>
                  <a:pt x="89053" y="132856"/>
                  <a:pt x="85645" y="131072"/>
                  <a:pt x="82148" y="129805"/>
                </a:cubicBezTo>
                <a:cubicBezTo>
                  <a:pt x="79989" y="128984"/>
                  <a:pt x="77759" y="128253"/>
                  <a:pt x="75528" y="127646"/>
                </a:cubicBezTo>
                <a:cubicBezTo>
                  <a:pt x="73084" y="127057"/>
                  <a:pt x="70550" y="126469"/>
                  <a:pt x="68016" y="125933"/>
                </a:cubicBezTo>
                <a:cubicBezTo>
                  <a:pt x="65055" y="125344"/>
                  <a:pt x="62075" y="124898"/>
                  <a:pt x="59024" y="124452"/>
                </a:cubicBezTo>
                <a:cubicBezTo>
                  <a:pt x="56276" y="124006"/>
                  <a:pt x="53528" y="123560"/>
                  <a:pt x="50780" y="123043"/>
                </a:cubicBezTo>
                <a:cubicBezTo>
                  <a:pt x="47569" y="122525"/>
                  <a:pt x="44304" y="122079"/>
                  <a:pt x="41181" y="121116"/>
                </a:cubicBezTo>
                <a:lnTo>
                  <a:pt x="38291" y="120438"/>
                </a:lnTo>
                <a:cubicBezTo>
                  <a:pt x="35971" y="119849"/>
                  <a:pt x="33741" y="119100"/>
                  <a:pt x="31510" y="118207"/>
                </a:cubicBezTo>
                <a:cubicBezTo>
                  <a:pt x="29137" y="117244"/>
                  <a:pt x="26907" y="116048"/>
                  <a:pt x="24748" y="114567"/>
                </a:cubicBezTo>
                <a:cubicBezTo>
                  <a:pt x="22821" y="113229"/>
                  <a:pt x="21037" y="111748"/>
                  <a:pt x="19395" y="110035"/>
                </a:cubicBezTo>
                <a:cubicBezTo>
                  <a:pt x="18218" y="108697"/>
                  <a:pt x="17165" y="107288"/>
                  <a:pt x="16130" y="105860"/>
                </a:cubicBezTo>
                <a:cubicBezTo>
                  <a:pt x="14274" y="103113"/>
                  <a:pt x="13008" y="100061"/>
                  <a:pt x="12115" y="96796"/>
                </a:cubicBezTo>
                <a:cubicBezTo>
                  <a:pt x="11527" y="94798"/>
                  <a:pt x="11223" y="92710"/>
                  <a:pt x="10920" y="90623"/>
                </a:cubicBezTo>
                <a:cubicBezTo>
                  <a:pt x="10777" y="89516"/>
                  <a:pt x="10706" y="88392"/>
                  <a:pt x="10706" y="87286"/>
                </a:cubicBezTo>
                <a:cubicBezTo>
                  <a:pt x="10706" y="86323"/>
                  <a:pt x="10777" y="85430"/>
                  <a:pt x="10849" y="84449"/>
                </a:cubicBezTo>
                <a:cubicBezTo>
                  <a:pt x="11081" y="80809"/>
                  <a:pt x="11884" y="77241"/>
                  <a:pt x="12776" y="73672"/>
                </a:cubicBezTo>
                <a:cubicBezTo>
                  <a:pt x="13311" y="71371"/>
                  <a:pt x="14042" y="69212"/>
                  <a:pt x="14792" y="66981"/>
                </a:cubicBezTo>
                <a:cubicBezTo>
                  <a:pt x="15684" y="64537"/>
                  <a:pt x="16648" y="62074"/>
                  <a:pt x="17540" y="59559"/>
                </a:cubicBezTo>
                <a:cubicBezTo>
                  <a:pt x="18503" y="56793"/>
                  <a:pt x="19556" y="53974"/>
                  <a:pt x="20591" y="51155"/>
                </a:cubicBezTo>
                <a:cubicBezTo>
                  <a:pt x="20805" y="50334"/>
                  <a:pt x="21108" y="49585"/>
                  <a:pt x="21411" y="48764"/>
                </a:cubicBezTo>
                <a:lnTo>
                  <a:pt x="22375" y="45356"/>
                </a:lnTo>
                <a:cubicBezTo>
                  <a:pt x="22892" y="43500"/>
                  <a:pt x="23570" y="41484"/>
                  <a:pt x="23927" y="39557"/>
                </a:cubicBezTo>
                <a:cubicBezTo>
                  <a:pt x="24534" y="36506"/>
                  <a:pt x="25123" y="33526"/>
                  <a:pt x="25355" y="30475"/>
                </a:cubicBezTo>
                <a:cubicBezTo>
                  <a:pt x="25569" y="27888"/>
                  <a:pt x="25944" y="25354"/>
                  <a:pt x="25872" y="22749"/>
                </a:cubicBezTo>
                <a:lnTo>
                  <a:pt x="25872" y="22161"/>
                </a:lnTo>
                <a:lnTo>
                  <a:pt x="25872" y="21411"/>
                </a:lnTo>
                <a:lnTo>
                  <a:pt x="25872" y="20073"/>
                </a:lnTo>
                <a:cubicBezTo>
                  <a:pt x="25944" y="19324"/>
                  <a:pt x="25944" y="18663"/>
                  <a:pt x="25872" y="17914"/>
                </a:cubicBezTo>
                <a:cubicBezTo>
                  <a:pt x="25801" y="16130"/>
                  <a:pt x="25712" y="14274"/>
                  <a:pt x="25569" y="12490"/>
                </a:cubicBezTo>
                <a:cubicBezTo>
                  <a:pt x="25497" y="11294"/>
                  <a:pt x="25355" y="10117"/>
                  <a:pt x="25266" y="8921"/>
                </a:cubicBezTo>
                <a:cubicBezTo>
                  <a:pt x="25123" y="6102"/>
                  <a:pt x="24677" y="3265"/>
                  <a:pt x="24302" y="446"/>
                </a:cubicBezTo>
                <a:cubicBezTo>
                  <a:pt x="24231" y="303"/>
                  <a:pt x="24231" y="143"/>
                  <a:pt x="24231" y="0"/>
                </a:cubicBezTo>
                <a:close/>
              </a:path>
            </a:pathLst>
          </a:custGeom>
          <a:solidFill>
            <a:srgbClr val="A12148"/>
          </a:solidFill>
          <a:ln>
            <a:noFill/>
          </a:ln>
          <a:effectLst>
            <a:outerShdw blurRad="57150" dist="38100" dir="480000" algn="bl" rotWithShape="0">
              <a:srgbClr val="000000">
                <a:alpha val="4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flipH="1">
            <a:off x="5728426" y="-7"/>
            <a:ext cx="3415562" cy="5143506"/>
          </a:xfrm>
          <a:custGeom>
            <a:avLst/>
            <a:gdLst/>
            <a:ahLst/>
            <a:cxnLst/>
            <a:rect l="l" t="t" r="r" b="b"/>
            <a:pathLst>
              <a:path w="106753" h="160584" extrusionOk="0">
                <a:moveTo>
                  <a:pt x="5496" y="0"/>
                </a:moveTo>
                <a:lnTo>
                  <a:pt x="5281" y="2676"/>
                </a:lnTo>
                <a:cubicBezTo>
                  <a:pt x="4978" y="4764"/>
                  <a:pt x="4693" y="6923"/>
                  <a:pt x="4318" y="8993"/>
                </a:cubicBezTo>
                <a:lnTo>
                  <a:pt x="3640" y="11669"/>
                </a:lnTo>
                <a:cubicBezTo>
                  <a:pt x="3051" y="13899"/>
                  <a:pt x="2373" y="16058"/>
                  <a:pt x="1410" y="18146"/>
                </a:cubicBezTo>
                <a:cubicBezTo>
                  <a:pt x="964" y="19252"/>
                  <a:pt x="517" y="20376"/>
                  <a:pt x="0" y="21411"/>
                </a:cubicBezTo>
                <a:lnTo>
                  <a:pt x="0" y="22000"/>
                </a:lnTo>
                <a:lnTo>
                  <a:pt x="0" y="133820"/>
                </a:lnTo>
                <a:cubicBezTo>
                  <a:pt x="1338" y="135533"/>
                  <a:pt x="2819" y="137174"/>
                  <a:pt x="4389" y="138726"/>
                </a:cubicBezTo>
                <a:cubicBezTo>
                  <a:pt x="4764" y="139172"/>
                  <a:pt x="5210" y="139547"/>
                  <a:pt x="5656" y="139993"/>
                </a:cubicBezTo>
                <a:cubicBezTo>
                  <a:pt x="6994" y="141260"/>
                  <a:pt x="8404" y="142366"/>
                  <a:pt x="9885" y="143419"/>
                </a:cubicBezTo>
                <a:cubicBezTo>
                  <a:pt x="11901" y="144829"/>
                  <a:pt x="13971" y="146238"/>
                  <a:pt x="16058" y="147505"/>
                </a:cubicBezTo>
                <a:cubicBezTo>
                  <a:pt x="17629" y="148468"/>
                  <a:pt x="19324" y="149129"/>
                  <a:pt x="20965" y="149878"/>
                </a:cubicBezTo>
                <a:cubicBezTo>
                  <a:pt x="21857" y="150324"/>
                  <a:pt x="22749" y="150699"/>
                  <a:pt x="23642" y="151002"/>
                </a:cubicBezTo>
                <a:cubicBezTo>
                  <a:pt x="25354" y="151591"/>
                  <a:pt x="26996" y="152108"/>
                  <a:pt x="28691" y="152697"/>
                </a:cubicBezTo>
                <a:cubicBezTo>
                  <a:pt x="29583" y="152929"/>
                  <a:pt x="30564" y="153143"/>
                  <a:pt x="31457" y="153375"/>
                </a:cubicBezTo>
                <a:cubicBezTo>
                  <a:pt x="33009" y="153750"/>
                  <a:pt x="34490" y="154196"/>
                  <a:pt x="36060" y="154410"/>
                </a:cubicBezTo>
                <a:cubicBezTo>
                  <a:pt x="37987" y="154785"/>
                  <a:pt x="39843" y="155017"/>
                  <a:pt x="41787" y="155302"/>
                </a:cubicBezTo>
                <a:cubicBezTo>
                  <a:pt x="42822" y="155463"/>
                  <a:pt x="43857" y="155606"/>
                  <a:pt x="44839" y="155748"/>
                </a:cubicBezTo>
                <a:cubicBezTo>
                  <a:pt x="46623" y="155909"/>
                  <a:pt x="48318" y="156052"/>
                  <a:pt x="50102" y="156266"/>
                </a:cubicBezTo>
                <a:cubicBezTo>
                  <a:pt x="52564" y="156640"/>
                  <a:pt x="55009" y="156801"/>
                  <a:pt x="57471" y="157158"/>
                </a:cubicBezTo>
                <a:cubicBezTo>
                  <a:pt x="60005" y="157604"/>
                  <a:pt x="62521" y="158050"/>
                  <a:pt x="65054" y="158657"/>
                </a:cubicBezTo>
                <a:cubicBezTo>
                  <a:pt x="66018" y="158871"/>
                  <a:pt x="67053" y="159245"/>
                  <a:pt x="67945" y="159620"/>
                </a:cubicBezTo>
                <a:cubicBezTo>
                  <a:pt x="68766" y="159923"/>
                  <a:pt x="69586" y="160209"/>
                  <a:pt x="70336" y="160584"/>
                </a:cubicBezTo>
                <a:lnTo>
                  <a:pt x="106753" y="160584"/>
                </a:lnTo>
                <a:cubicBezTo>
                  <a:pt x="105789" y="158657"/>
                  <a:pt x="104754" y="156801"/>
                  <a:pt x="103630" y="154928"/>
                </a:cubicBezTo>
                <a:cubicBezTo>
                  <a:pt x="101400" y="151216"/>
                  <a:pt x="98723" y="147880"/>
                  <a:pt x="95690" y="144900"/>
                </a:cubicBezTo>
                <a:cubicBezTo>
                  <a:pt x="93299" y="142527"/>
                  <a:pt x="90623" y="140582"/>
                  <a:pt x="87572" y="139172"/>
                </a:cubicBezTo>
                <a:cubicBezTo>
                  <a:pt x="86091" y="138512"/>
                  <a:pt x="84681" y="137692"/>
                  <a:pt x="83111" y="137014"/>
                </a:cubicBezTo>
                <a:cubicBezTo>
                  <a:pt x="82076" y="136567"/>
                  <a:pt x="81041" y="136282"/>
                  <a:pt x="79917" y="135836"/>
                </a:cubicBezTo>
                <a:cubicBezTo>
                  <a:pt x="79257" y="135604"/>
                  <a:pt x="78579" y="135390"/>
                  <a:pt x="77847" y="135158"/>
                </a:cubicBezTo>
                <a:cubicBezTo>
                  <a:pt x="76420" y="134783"/>
                  <a:pt x="75010" y="134337"/>
                  <a:pt x="73601" y="134052"/>
                </a:cubicBezTo>
                <a:cubicBezTo>
                  <a:pt x="72049" y="133677"/>
                  <a:pt x="70478" y="133445"/>
                  <a:pt x="68837" y="133070"/>
                </a:cubicBezTo>
                <a:lnTo>
                  <a:pt x="68551" y="133070"/>
                </a:lnTo>
                <a:cubicBezTo>
                  <a:pt x="66696" y="132785"/>
                  <a:pt x="64912" y="132410"/>
                  <a:pt x="63038" y="132178"/>
                </a:cubicBezTo>
                <a:cubicBezTo>
                  <a:pt x="60219" y="131821"/>
                  <a:pt x="57400" y="131447"/>
                  <a:pt x="54563" y="131072"/>
                </a:cubicBezTo>
                <a:cubicBezTo>
                  <a:pt x="53903" y="131001"/>
                  <a:pt x="53225" y="130840"/>
                  <a:pt x="52564" y="130769"/>
                </a:cubicBezTo>
                <a:cubicBezTo>
                  <a:pt x="50102" y="130394"/>
                  <a:pt x="47658" y="130180"/>
                  <a:pt x="45285" y="129734"/>
                </a:cubicBezTo>
                <a:cubicBezTo>
                  <a:pt x="42751" y="129288"/>
                  <a:pt x="40289" y="128699"/>
                  <a:pt x="37844" y="128021"/>
                </a:cubicBezTo>
                <a:cubicBezTo>
                  <a:pt x="36131" y="127575"/>
                  <a:pt x="34347" y="127057"/>
                  <a:pt x="32634" y="126469"/>
                </a:cubicBezTo>
                <a:cubicBezTo>
                  <a:pt x="30850" y="125719"/>
                  <a:pt x="29137" y="124898"/>
                  <a:pt x="27513" y="124078"/>
                </a:cubicBezTo>
                <a:cubicBezTo>
                  <a:pt x="26461" y="123560"/>
                  <a:pt x="25497" y="122900"/>
                  <a:pt x="24534" y="122222"/>
                </a:cubicBezTo>
                <a:cubicBezTo>
                  <a:pt x="22749" y="121027"/>
                  <a:pt x="21197" y="119688"/>
                  <a:pt x="19627" y="118279"/>
                </a:cubicBezTo>
                <a:cubicBezTo>
                  <a:pt x="17325" y="116209"/>
                  <a:pt x="15398" y="113675"/>
                  <a:pt x="13757" y="111070"/>
                </a:cubicBezTo>
                <a:cubicBezTo>
                  <a:pt x="12276" y="108697"/>
                  <a:pt x="10938" y="106164"/>
                  <a:pt x="10045" y="103416"/>
                </a:cubicBezTo>
                <a:cubicBezTo>
                  <a:pt x="9510" y="101774"/>
                  <a:pt x="8921" y="100151"/>
                  <a:pt x="8475" y="98438"/>
                </a:cubicBezTo>
                <a:cubicBezTo>
                  <a:pt x="8101" y="96939"/>
                  <a:pt x="7886" y="95529"/>
                  <a:pt x="7583" y="94048"/>
                </a:cubicBezTo>
                <a:cubicBezTo>
                  <a:pt x="7583" y="93906"/>
                  <a:pt x="7583" y="93745"/>
                  <a:pt x="7512" y="93602"/>
                </a:cubicBezTo>
                <a:cubicBezTo>
                  <a:pt x="7066" y="91586"/>
                  <a:pt x="6994" y="89659"/>
                  <a:pt x="6994" y="87732"/>
                </a:cubicBezTo>
                <a:lnTo>
                  <a:pt x="6994" y="83718"/>
                </a:lnTo>
                <a:lnTo>
                  <a:pt x="6994" y="83343"/>
                </a:lnTo>
                <a:cubicBezTo>
                  <a:pt x="6994" y="82897"/>
                  <a:pt x="7066" y="82451"/>
                  <a:pt x="7137" y="82076"/>
                </a:cubicBezTo>
                <a:cubicBezTo>
                  <a:pt x="7512" y="79542"/>
                  <a:pt x="7815" y="77027"/>
                  <a:pt x="8547" y="74564"/>
                </a:cubicBezTo>
                <a:cubicBezTo>
                  <a:pt x="9064" y="72637"/>
                  <a:pt x="9510" y="70782"/>
                  <a:pt x="10188" y="68926"/>
                </a:cubicBezTo>
                <a:cubicBezTo>
                  <a:pt x="11009" y="66535"/>
                  <a:pt x="11901" y="64305"/>
                  <a:pt x="12865" y="62003"/>
                </a:cubicBezTo>
                <a:cubicBezTo>
                  <a:pt x="14060" y="59255"/>
                  <a:pt x="15238" y="56508"/>
                  <a:pt x="16504" y="53831"/>
                </a:cubicBezTo>
                <a:cubicBezTo>
                  <a:pt x="17182" y="52190"/>
                  <a:pt x="17985" y="50548"/>
                  <a:pt x="18735" y="48924"/>
                </a:cubicBezTo>
                <a:cubicBezTo>
                  <a:pt x="20002" y="45873"/>
                  <a:pt x="21268" y="42751"/>
                  <a:pt x="22303" y="39557"/>
                </a:cubicBezTo>
                <a:cubicBezTo>
                  <a:pt x="23124" y="36881"/>
                  <a:pt x="23945" y="34204"/>
                  <a:pt x="24462" y="31367"/>
                </a:cubicBezTo>
                <a:cubicBezTo>
                  <a:pt x="25122" y="28405"/>
                  <a:pt x="25569" y="25354"/>
                  <a:pt x="25800" y="22232"/>
                </a:cubicBezTo>
                <a:cubicBezTo>
                  <a:pt x="26015" y="19770"/>
                  <a:pt x="26015" y="17254"/>
                  <a:pt x="26015" y="14720"/>
                </a:cubicBezTo>
                <a:lnTo>
                  <a:pt x="26015" y="14131"/>
                </a:lnTo>
                <a:cubicBezTo>
                  <a:pt x="26015" y="11384"/>
                  <a:pt x="25943" y="8618"/>
                  <a:pt x="25800" y="5799"/>
                </a:cubicBezTo>
                <a:cubicBezTo>
                  <a:pt x="25800" y="4157"/>
                  <a:pt x="25497" y="2534"/>
                  <a:pt x="25354" y="892"/>
                </a:cubicBezTo>
                <a:cubicBezTo>
                  <a:pt x="25283" y="589"/>
                  <a:pt x="25283" y="303"/>
                  <a:pt x="25283" y="0"/>
                </a:cubicBezTo>
                <a:close/>
              </a:path>
            </a:pathLst>
          </a:custGeom>
          <a:solidFill>
            <a:srgbClr val="D11543"/>
          </a:solidFill>
          <a:ln>
            <a:noFill/>
          </a:ln>
          <a:effectLst>
            <a:outerShdw blurRad="57150" dist="38100" dir="540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flipH="1">
            <a:off x="9706" y="4136476"/>
            <a:ext cx="3686752" cy="1007023"/>
          </a:xfrm>
          <a:custGeom>
            <a:avLst/>
            <a:gdLst/>
            <a:ahLst/>
            <a:cxnLst/>
            <a:rect l="l" t="t" r="r" b="b"/>
            <a:pathLst>
              <a:path w="115229" h="31440" extrusionOk="0">
                <a:moveTo>
                  <a:pt x="115228" y="1"/>
                </a:moveTo>
                <a:cubicBezTo>
                  <a:pt x="114408" y="215"/>
                  <a:pt x="113676" y="518"/>
                  <a:pt x="112855" y="732"/>
                </a:cubicBezTo>
                <a:cubicBezTo>
                  <a:pt x="111803" y="1036"/>
                  <a:pt x="110768" y="1339"/>
                  <a:pt x="109733" y="1696"/>
                </a:cubicBezTo>
                <a:cubicBezTo>
                  <a:pt x="108091" y="2142"/>
                  <a:pt x="106539" y="2677"/>
                  <a:pt x="104969" y="3195"/>
                </a:cubicBezTo>
                <a:cubicBezTo>
                  <a:pt x="102596" y="3926"/>
                  <a:pt x="100294" y="4747"/>
                  <a:pt x="97975" y="5568"/>
                </a:cubicBezTo>
                <a:cubicBezTo>
                  <a:pt x="96797" y="5943"/>
                  <a:pt x="95673" y="6317"/>
                  <a:pt x="94495" y="6603"/>
                </a:cubicBezTo>
                <a:cubicBezTo>
                  <a:pt x="92996" y="7138"/>
                  <a:pt x="91444" y="7584"/>
                  <a:pt x="89874" y="8030"/>
                </a:cubicBezTo>
                <a:cubicBezTo>
                  <a:pt x="88322" y="8548"/>
                  <a:pt x="86680" y="8994"/>
                  <a:pt x="85039" y="9511"/>
                </a:cubicBezTo>
                <a:cubicBezTo>
                  <a:pt x="83700" y="9886"/>
                  <a:pt x="82451" y="10260"/>
                  <a:pt x="81185" y="10546"/>
                </a:cubicBezTo>
                <a:cubicBezTo>
                  <a:pt x="78954" y="11153"/>
                  <a:pt x="76724" y="11599"/>
                  <a:pt x="74494" y="12045"/>
                </a:cubicBezTo>
                <a:cubicBezTo>
                  <a:pt x="71889" y="12562"/>
                  <a:pt x="69212" y="13222"/>
                  <a:pt x="66464" y="13454"/>
                </a:cubicBezTo>
                <a:cubicBezTo>
                  <a:pt x="64377" y="13668"/>
                  <a:pt x="62289" y="13900"/>
                  <a:pt x="60219" y="14114"/>
                </a:cubicBezTo>
                <a:cubicBezTo>
                  <a:pt x="58953" y="14275"/>
                  <a:pt x="57686" y="14275"/>
                  <a:pt x="56419" y="14275"/>
                </a:cubicBezTo>
                <a:cubicBezTo>
                  <a:pt x="54492" y="14275"/>
                  <a:pt x="52557" y="14402"/>
                  <a:pt x="50604" y="14402"/>
                </a:cubicBezTo>
                <a:cubicBezTo>
                  <a:pt x="49627" y="14402"/>
                  <a:pt x="48646" y="14370"/>
                  <a:pt x="47658" y="14275"/>
                </a:cubicBezTo>
                <a:lnTo>
                  <a:pt x="47498" y="14275"/>
                </a:lnTo>
                <a:cubicBezTo>
                  <a:pt x="45428" y="14186"/>
                  <a:pt x="43340" y="14114"/>
                  <a:pt x="41253" y="14043"/>
                </a:cubicBezTo>
                <a:cubicBezTo>
                  <a:pt x="39397" y="13972"/>
                  <a:pt x="37470" y="13740"/>
                  <a:pt x="35614" y="13668"/>
                </a:cubicBezTo>
                <a:cubicBezTo>
                  <a:pt x="33456" y="13597"/>
                  <a:pt x="31368" y="13597"/>
                  <a:pt x="29280" y="13526"/>
                </a:cubicBezTo>
                <a:cubicBezTo>
                  <a:pt x="27585" y="13526"/>
                  <a:pt x="25872" y="13526"/>
                  <a:pt x="24088" y="13597"/>
                </a:cubicBezTo>
                <a:cubicBezTo>
                  <a:pt x="21251" y="13668"/>
                  <a:pt x="18503" y="14418"/>
                  <a:pt x="15827" y="15239"/>
                </a:cubicBezTo>
                <a:cubicBezTo>
                  <a:pt x="12776" y="16202"/>
                  <a:pt x="9957" y="17683"/>
                  <a:pt x="7584" y="19771"/>
                </a:cubicBezTo>
                <a:cubicBezTo>
                  <a:pt x="5121" y="21858"/>
                  <a:pt x="3337" y="24303"/>
                  <a:pt x="1856" y="27050"/>
                </a:cubicBezTo>
                <a:cubicBezTo>
                  <a:pt x="1107" y="28460"/>
                  <a:pt x="518" y="29959"/>
                  <a:pt x="1" y="31440"/>
                </a:cubicBezTo>
                <a:lnTo>
                  <a:pt x="16130" y="31440"/>
                </a:lnTo>
                <a:cubicBezTo>
                  <a:pt x="17397" y="30244"/>
                  <a:pt x="18735" y="29209"/>
                  <a:pt x="20359" y="28317"/>
                </a:cubicBezTo>
                <a:cubicBezTo>
                  <a:pt x="23785" y="26462"/>
                  <a:pt x="27496" y="25427"/>
                  <a:pt x="31368" y="24891"/>
                </a:cubicBezTo>
                <a:cubicBezTo>
                  <a:pt x="34633" y="24445"/>
                  <a:pt x="37916" y="24160"/>
                  <a:pt x="41253" y="23857"/>
                </a:cubicBezTo>
                <a:cubicBezTo>
                  <a:pt x="42662" y="23714"/>
                  <a:pt x="44090" y="23642"/>
                  <a:pt x="45499" y="23553"/>
                </a:cubicBezTo>
                <a:cubicBezTo>
                  <a:pt x="47212" y="23482"/>
                  <a:pt x="48907" y="23410"/>
                  <a:pt x="50620" y="23268"/>
                </a:cubicBezTo>
                <a:cubicBezTo>
                  <a:pt x="53297" y="22964"/>
                  <a:pt x="55902" y="22661"/>
                  <a:pt x="58507" y="22304"/>
                </a:cubicBezTo>
                <a:cubicBezTo>
                  <a:pt x="61629" y="21858"/>
                  <a:pt x="64680" y="21323"/>
                  <a:pt x="67803" y="20663"/>
                </a:cubicBezTo>
                <a:cubicBezTo>
                  <a:pt x="68463" y="20520"/>
                  <a:pt x="69212" y="20288"/>
                  <a:pt x="69962" y="20145"/>
                </a:cubicBezTo>
                <a:cubicBezTo>
                  <a:pt x="71960" y="19628"/>
                  <a:pt x="74048" y="19182"/>
                  <a:pt x="76046" y="18575"/>
                </a:cubicBezTo>
                <a:cubicBezTo>
                  <a:pt x="77902" y="18058"/>
                  <a:pt x="79686" y="17469"/>
                  <a:pt x="81559" y="16862"/>
                </a:cubicBezTo>
                <a:cubicBezTo>
                  <a:pt x="84004" y="16131"/>
                  <a:pt x="86466" y="15310"/>
                  <a:pt x="88910" y="14489"/>
                </a:cubicBezTo>
                <a:cubicBezTo>
                  <a:pt x="91212" y="13668"/>
                  <a:pt x="93603" y="12848"/>
                  <a:pt x="95905" y="12045"/>
                </a:cubicBezTo>
                <a:cubicBezTo>
                  <a:pt x="100133" y="10546"/>
                  <a:pt x="104309" y="9065"/>
                  <a:pt x="108609" y="7584"/>
                </a:cubicBezTo>
                <a:cubicBezTo>
                  <a:pt x="110768" y="6835"/>
                  <a:pt x="112998" y="6157"/>
                  <a:pt x="115228" y="5496"/>
                </a:cubicBezTo>
                <a:lnTo>
                  <a:pt x="115228" y="4908"/>
                </a:lnTo>
                <a:lnTo>
                  <a:pt x="115228" y="1250"/>
                </a:lnTo>
                <a:lnTo>
                  <a:pt x="115228" y="1"/>
                </a:lnTo>
                <a:close/>
              </a:path>
            </a:pathLst>
          </a:custGeom>
          <a:solidFill>
            <a:srgbClr val="D62C5A"/>
          </a:solidFill>
          <a:ln>
            <a:noFill/>
          </a:ln>
          <a:effectLst>
            <a:outerShdw blurRad="57150" dist="38100" dir="17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flipH="1">
            <a:off x="9706" y="4312513"/>
            <a:ext cx="3170673" cy="830986"/>
          </a:xfrm>
          <a:custGeom>
            <a:avLst/>
            <a:gdLst/>
            <a:ahLst/>
            <a:cxnLst/>
            <a:rect l="l" t="t" r="r" b="b"/>
            <a:pathLst>
              <a:path w="99099" h="25944" extrusionOk="0">
                <a:moveTo>
                  <a:pt x="99098" y="0"/>
                </a:moveTo>
                <a:cubicBezTo>
                  <a:pt x="96868" y="661"/>
                  <a:pt x="94638" y="1339"/>
                  <a:pt x="92479" y="2088"/>
                </a:cubicBezTo>
                <a:cubicBezTo>
                  <a:pt x="88179" y="3569"/>
                  <a:pt x="84003" y="5050"/>
                  <a:pt x="79775" y="6549"/>
                </a:cubicBezTo>
                <a:cubicBezTo>
                  <a:pt x="77473" y="7352"/>
                  <a:pt x="75082" y="8172"/>
                  <a:pt x="72780" y="8993"/>
                </a:cubicBezTo>
                <a:cubicBezTo>
                  <a:pt x="70336" y="9814"/>
                  <a:pt x="67874" y="10635"/>
                  <a:pt x="65429" y="11366"/>
                </a:cubicBezTo>
                <a:cubicBezTo>
                  <a:pt x="63556" y="11973"/>
                  <a:pt x="61772" y="12562"/>
                  <a:pt x="59916" y="13079"/>
                </a:cubicBezTo>
                <a:cubicBezTo>
                  <a:pt x="57918" y="13686"/>
                  <a:pt x="55830" y="14132"/>
                  <a:pt x="53832" y="14649"/>
                </a:cubicBezTo>
                <a:cubicBezTo>
                  <a:pt x="53082" y="14792"/>
                  <a:pt x="52333" y="15024"/>
                  <a:pt x="51673" y="15167"/>
                </a:cubicBezTo>
                <a:cubicBezTo>
                  <a:pt x="48550" y="15827"/>
                  <a:pt x="45499" y="16362"/>
                  <a:pt x="42377" y="16808"/>
                </a:cubicBezTo>
                <a:cubicBezTo>
                  <a:pt x="39772" y="17165"/>
                  <a:pt x="37167" y="17468"/>
                  <a:pt x="34490" y="17772"/>
                </a:cubicBezTo>
                <a:cubicBezTo>
                  <a:pt x="32777" y="17914"/>
                  <a:pt x="31082" y="17986"/>
                  <a:pt x="29369" y="18057"/>
                </a:cubicBezTo>
                <a:cubicBezTo>
                  <a:pt x="27960" y="18146"/>
                  <a:pt x="26532" y="18218"/>
                  <a:pt x="25123" y="18361"/>
                </a:cubicBezTo>
                <a:cubicBezTo>
                  <a:pt x="21786" y="18664"/>
                  <a:pt x="18503" y="18949"/>
                  <a:pt x="15238" y="19395"/>
                </a:cubicBezTo>
                <a:cubicBezTo>
                  <a:pt x="11366" y="19931"/>
                  <a:pt x="7655" y="20966"/>
                  <a:pt x="4229" y="22821"/>
                </a:cubicBezTo>
                <a:cubicBezTo>
                  <a:pt x="2605" y="23713"/>
                  <a:pt x="1267" y="24748"/>
                  <a:pt x="0" y="25944"/>
                </a:cubicBezTo>
                <a:lnTo>
                  <a:pt x="69729" y="25944"/>
                </a:lnTo>
                <a:cubicBezTo>
                  <a:pt x="70336" y="25640"/>
                  <a:pt x="70925" y="25283"/>
                  <a:pt x="71514" y="24980"/>
                </a:cubicBezTo>
                <a:cubicBezTo>
                  <a:pt x="73905" y="23713"/>
                  <a:pt x="76349" y="22518"/>
                  <a:pt x="78811" y="21269"/>
                </a:cubicBezTo>
                <a:cubicBezTo>
                  <a:pt x="80221" y="20591"/>
                  <a:pt x="81559" y="19841"/>
                  <a:pt x="82897" y="19253"/>
                </a:cubicBezTo>
                <a:cubicBezTo>
                  <a:pt x="84450" y="18503"/>
                  <a:pt x="85948" y="17914"/>
                  <a:pt x="87501" y="17165"/>
                </a:cubicBezTo>
                <a:cubicBezTo>
                  <a:pt x="88250" y="16880"/>
                  <a:pt x="88982" y="16576"/>
                  <a:pt x="89731" y="16273"/>
                </a:cubicBezTo>
                <a:cubicBezTo>
                  <a:pt x="91515" y="15541"/>
                  <a:pt x="93300" y="14792"/>
                  <a:pt x="95084" y="14132"/>
                </a:cubicBezTo>
                <a:cubicBezTo>
                  <a:pt x="96208" y="13597"/>
                  <a:pt x="97385" y="13311"/>
                  <a:pt x="98510" y="12865"/>
                </a:cubicBezTo>
                <a:cubicBezTo>
                  <a:pt x="98724" y="12865"/>
                  <a:pt x="98884" y="12794"/>
                  <a:pt x="99098" y="12704"/>
                </a:cubicBezTo>
                <a:lnTo>
                  <a:pt x="99098" y="12116"/>
                </a:lnTo>
                <a:lnTo>
                  <a:pt x="99098" y="589"/>
                </a:lnTo>
                <a:lnTo>
                  <a:pt x="99098" y="0"/>
                </a:lnTo>
                <a:close/>
              </a:path>
            </a:pathLst>
          </a:custGeom>
          <a:solidFill>
            <a:srgbClr val="A12148"/>
          </a:solidFill>
          <a:ln w="9525" cap="flat" cmpd="sng">
            <a:solidFill>
              <a:schemeClr val="dk2"/>
            </a:solidFill>
            <a:prstDash val="solid"/>
            <a:round/>
            <a:headEnd type="none" w="sm" len="sm"/>
            <a:tailEnd type="none" w="sm" len="sm"/>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flipH="1">
            <a:off x="12" y="-7"/>
            <a:ext cx="1491735" cy="881273"/>
          </a:xfrm>
          <a:custGeom>
            <a:avLst/>
            <a:gdLst/>
            <a:ahLst/>
            <a:cxnLst/>
            <a:rect l="l" t="t" r="r" b="b"/>
            <a:pathLst>
              <a:path w="46624" h="27514" extrusionOk="0">
                <a:moveTo>
                  <a:pt x="1" y="0"/>
                </a:moveTo>
                <a:cubicBezTo>
                  <a:pt x="233" y="303"/>
                  <a:pt x="447" y="517"/>
                  <a:pt x="679" y="821"/>
                </a:cubicBezTo>
                <a:lnTo>
                  <a:pt x="304" y="821"/>
                </a:lnTo>
                <a:cubicBezTo>
                  <a:pt x="1196" y="1856"/>
                  <a:pt x="2088" y="3051"/>
                  <a:pt x="3052" y="4086"/>
                </a:cubicBezTo>
                <a:cubicBezTo>
                  <a:pt x="4836" y="6102"/>
                  <a:pt x="6549" y="8101"/>
                  <a:pt x="8405" y="10045"/>
                </a:cubicBezTo>
                <a:cubicBezTo>
                  <a:pt x="9672" y="11384"/>
                  <a:pt x="10938" y="12633"/>
                  <a:pt x="12348" y="13828"/>
                </a:cubicBezTo>
                <a:cubicBezTo>
                  <a:pt x="13615" y="15095"/>
                  <a:pt x="15024" y="16201"/>
                  <a:pt x="16363" y="17325"/>
                </a:cubicBezTo>
                <a:cubicBezTo>
                  <a:pt x="18664" y="19109"/>
                  <a:pt x="21269" y="20662"/>
                  <a:pt x="23874" y="22000"/>
                </a:cubicBezTo>
                <a:cubicBezTo>
                  <a:pt x="25801" y="22981"/>
                  <a:pt x="27889" y="23873"/>
                  <a:pt x="29959" y="24534"/>
                </a:cubicBezTo>
                <a:cubicBezTo>
                  <a:pt x="31904" y="25051"/>
                  <a:pt x="33759" y="25568"/>
                  <a:pt x="35615" y="26015"/>
                </a:cubicBezTo>
                <a:cubicBezTo>
                  <a:pt x="38523" y="26764"/>
                  <a:pt x="41414" y="27139"/>
                  <a:pt x="44393" y="27353"/>
                </a:cubicBezTo>
                <a:cubicBezTo>
                  <a:pt x="45054" y="27442"/>
                  <a:pt x="45660" y="27442"/>
                  <a:pt x="46320" y="27442"/>
                </a:cubicBezTo>
                <a:cubicBezTo>
                  <a:pt x="46392" y="27513"/>
                  <a:pt x="46552" y="27513"/>
                  <a:pt x="46624" y="27513"/>
                </a:cubicBezTo>
                <a:lnTo>
                  <a:pt x="46624" y="14720"/>
                </a:lnTo>
                <a:cubicBezTo>
                  <a:pt x="46552" y="14720"/>
                  <a:pt x="46392" y="14649"/>
                  <a:pt x="46320" y="14649"/>
                </a:cubicBezTo>
                <a:lnTo>
                  <a:pt x="46320" y="13899"/>
                </a:lnTo>
                <a:cubicBezTo>
                  <a:pt x="45660" y="13685"/>
                  <a:pt x="45054" y="13525"/>
                  <a:pt x="44465" y="13311"/>
                </a:cubicBezTo>
                <a:cubicBezTo>
                  <a:pt x="42823" y="12793"/>
                  <a:pt x="41200" y="12276"/>
                  <a:pt x="39558" y="11598"/>
                </a:cubicBezTo>
                <a:cubicBezTo>
                  <a:pt x="38434" y="11223"/>
                  <a:pt x="37399" y="10634"/>
                  <a:pt x="36293" y="10188"/>
                </a:cubicBezTo>
                <a:cubicBezTo>
                  <a:pt x="34205" y="9296"/>
                  <a:pt x="32350" y="8101"/>
                  <a:pt x="30494" y="6762"/>
                </a:cubicBezTo>
                <a:cubicBezTo>
                  <a:pt x="28103" y="5139"/>
                  <a:pt x="26176" y="3122"/>
                  <a:pt x="24088" y="1195"/>
                </a:cubicBezTo>
                <a:cubicBezTo>
                  <a:pt x="23714" y="821"/>
                  <a:pt x="23500" y="375"/>
                  <a:pt x="23125" y="0"/>
                </a:cubicBezTo>
                <a:close/>
              </a:path>
            </a:pathLst>
          </a:custGeom>
          <a:solidFill>
            <a:srgbClr val="D11543"/>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flipH="1">
            <a:off x="9706" y="4719422"/>
            <a:ext cx="939693" cy="424077"/>
          </a:xfrm>
          <a:custGeom>
            <a:avLst/>
            <a:gdLst/>
            <a:ahLst/>
            <a:cxnLst/>
            <a:rect l="l" t="t" r="r" b="b"/>
            <a:pathLst>
              <a:path w="29370" h="13240" extrusionOk="0">
                <a:moveTo>
                  <a:pt x="29369" y="0"/>
                </a:moveTo>
                <a:cubicBezTo>
                  <a:pt x="29155" y="90"/>
                  <a:pt x="28995" y="161"/>
                  <a:pt x="28781" y="161"/>
                </a:cubicBezTo>
                <a:cubicBezTo>
                  <a:pt x="27656" y="607"/>
                  <a:pt x="26479" y="893"/>
                  <a:pt x="25355" y="1428"/>
                </a:cubicBezTo>
                <a:cubicBezTo>
                  <a:pt x="23571" y="2088"/>
                  <a:pt x="21786" y="2837"/>
                  <a:pt x="20002" y="3569"/>
                </a:cubicBezTo>
                <a:cubicBezTo>
                  <a:pt x="19253" y="3872"/>
                  <a:pt x="18521" y="4176"/>
                  <a:pt x="17772" y="4461"/>
                </a:cubicBezTo>
                <a:cubicBezTo>
                  <a:pt x="16219" y="5210"/>
                  <a:pt x="14721" y="5799"/>
                  <a:pt x="13168" y="6549"/>
                </a:cubicBezTo>
                <a:cubicBezTo>
                  <a:pt x="11830" y="7137"/>
                  <a:pt x="10492" y="7887"/>
                  <a:pt x="9082" y="8565"/>
                </a:cubicBezTo>
                <a:cubicBezTo>
                  <a:pt x="6620" y="9814"/>
                  <a:pt x="4176" y="11009"/>
                  <a:pt x="1785" y="12276"/>
                </a:cubicBezTo>
                <a:cubicBezTo>
                  <a:pt x="1196" y="12579"/>
                  <a:pt x="607" y="12936"/>
                  <a:pt x="0" y="13240"/>
                </a:cubicBezTo>
                <a:lnTo>
                  <a:pt x="10331" y="13240"/>
                </a:lnTo>
                <a:cubicBezTo>
                  <a:pt x="12419" y="12133"/>
                  <a:pt x="14506" y="11009"/>
                  <a:pt x="16665" y="9974"/>
                </a:cubicBezTo>
                <a:cubicBezTo>
                  <a:pt x="19413" y="8476"/>
                  <a:pt x="22304" y="7227"/>
                  <a:pt x="25283" y="6031"/>
                </a:cubicBezTo>
                <a:cubicBezTo>
                  <a:pt x="26622" y="5514"/>
                  <a:pt x="28031" y="4996"/>
                  <a:pt x="29369" y="4461"/>
                </a:cubicBezTo>
                <a:lnTo>
                  <a:pt x="29369" y="1428"/>
                </a:lnTo>
                <a:lnTo>
                  <a:pt x="29369" y="0"/>
                </a:lnTo>
                <a:close/>
              </a:path>
            </a:pathLst>
          </a:custGeom>
          <a:solidFill>
            <a:srgbClr val="D11543"/>
          </a:solidFill>
          <a:ln>
            <a:noFill/>
          </a:ln>
          <a:effectLst>
            <a:outerShdw blurRad="57150" dist="38100" dir="19080000" algn="bl" rotWithShape="0">
              <a:srgbClr val="000000">
                <a:alpha val="4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flipH="1">
            <a:off x="9706" y="-7"/>
            <a:ext cx="742188" cy="445217"/>
          </a:xfrm>
          <a:custGeom>
            <a:avLst/>
            <a:gdLst/>
            <a:ahLst/>
            <a:cxnLst/>
            <a:rect l="l" t="t" r="r" b="b"/>
            <a:pathLst>
              <a:path w="23197" h="13900" extrusionOk="0">
                <a:moveTo>
                  <a:pt x="1" y="0"/>
                </a:moveTo>
                <a:cubicBezTo>
                  <a:pt x="376" y="375"/>
                  <a:pt x="590" y="821"/>
                  <a:pt x="964" y="1195"/>
                </a:cubicBezTo>
                <a:cubicBezTo>
                  <a:pt x="3052" y="3122"/>
                  <a:pt x="4979" y="5139"/>
                  <a:pt x="7370" y="6762"/>
                </a:cubicBezTo>
                <a:cubicBezTo>
                  <a:pt x="9226" y="8101"/>
                  <a:pt x="11081" y="9296"/>
                  <a:pt x="13169" y="10188"/>
                </a:cubicBezTo>
                <a:cubicBezTo>
                  <a:pt x="14275" y="10634"/>
                  <a:pt x="15310" y="11223"/>
                  <a:pt x="16434" y="11598"/>
                </a:cubicBezTo>
                <a:cubicBezTo>
                  <a:pt x="18076" y="12276"/>
                  <a:pt x="19699" y="12793"/>
                  <a:pt x="21341" y="13311"/>
                </a:cubicBezTo>
                <a:cubicBezTo>
                  <a:pt x="21930" y="13525"/>
                  <a:pt x="22536" y="13685"/>
                  <a:pt x="23196" y="13899"/>
                </a:cubicBezTo>
                <a:lnTo>
                  <a:pt x="23196" y="0"/>
                </a:lnTo>
                <a:close/>
              </a:path>
            </a:pathLst>
          </a:custGeom>
          <a:solidFill>
            <a:srgbClr val="AE1939"/>
          </a:solidFill>
          <a:ln>
            <a:noFill/>
          </a:ln>
          <a:effectLst>
            <a:outerShdw blurRad="57150" dist="38100" dir="5400000" algn="bl" rotWithShape="0">
              <a:srgbClr val="000000">
                <a:alpha val="3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flipH="1">
            <a:off x="6893588" y="4286216"/>
            <a:ext cx="2250400" cy="857283"/>
          </a:xfrm>
          <a:custGeom>
            <a:avLst/>
            <a:gdLst/>
            <a:ahLst/>
            <a:cxnLst/>
            <a:rect l="l" t="t" r="r" b="b"/>
            <a:pathLst>
              <a:path w="70336" h="26765" extrusionOk="0">
                <a:moveTo>
                  <a:pt x="0" y="1"/>
                </a:moveTo>
                <a:lnTo>
                  <a:pt x="0" y="233"/>
                </a:lnTo>
                <a:lnTo>
                  <a:pt x="0" y="821"/>
                </a:lnTo>
                <a:lnTo>
                  <a:pt x="0" y="22161"/>
                </a:lnTo>
                <a:cubicBezTo>
                  <a:pt x="1338" y="23267"/>
                  <a:pt x="2605" y="24392"/>
                  <a:pt x="4015" y="25426"/>
                </a:cubicBezTo>
                <a:cubicBezTo>
                  <a:pt x="4532" y="25872"/>
                  <a:pt x="5139" y="26319"/>
                  <a:pt x="5656" y="26765"/>
                </a:cubicBezTo>
                <a:lnTo>
                  <a:pt x="70336" y="26765"/>
                </a:lnTo>
                <a:cubicBezTo>
                  <a:pt x="69586" y="26390"/>
                  <a:pt x="68766" y="26104"/>
                  <a:pt x="67945" y="25801"/>
                </a:cubicBezTo>
                <a:cubicBezTo>
                  <a:pt x="67053" y="25426"/>
                  <a:pt x="66018" y="25052"/>
                  <a:pt x="65054" y="24838"/>
                </a:cubicBezTo>
                <a:cubicBezTo>
                  <a:pt x="62521" y="24231"/>
                  <a:pt x="60005" y="23785"/>
                  <a:pt x="57471" y="23339"/>
                </a:cubicBezTo>
                <a:cubicBezTo>
                  <a:pt x="55009" y="22982"/>
                  <a:pt x="52564" y="22821"/>
                  <a:pt x="50102" y="22447"/>
                </a:cubicBezTo>
                <a:cubicBezTo>
                  <a:pt x="48318" y="22233"/>
                  <a:pt x="46623" y="22090"/>
                  <a:pt x="44839" y="21929"/>
                </a:cubicBezTo>
                <a:cubicBezTo>
                  <a:pt x="43857" y="21787"/>
                  <a:pt x="42822" y="21644"/>
                  <a:pt x="41787" y="21483"/>
                </a:cubicBezTo>
                <a:cubicBezTo>
                  <a:pt x="39843" y="21198"/>
                  <a:pt x="37987" y="20966"/>
                  <a:pt x="36060" y="20591"/>
                </a:cubicBezTo>
                <a:cubicBezTo>
                  <a:pt x="34490" y="20377"/>
                  <a:pt x="33009" y="19931"/>
                  <a:pt x="31457" y="19556"/>
                </a:cubicBezTo>
                <a:cubicBezTo>
                  <a:pt x="30564" y="19324"/>
                  <a:pt x="29583" y="19110"/>
                  <a:pt x="28691" y="18878"/>
                </a:cubicBezTo>
                <a:cubicBezTo>
                  <a:pt x="26996" y="18289"/>
                  <a:pt x="25354" y="17772"/>
                  <a:pt x="23642" y="17183"/>
                </a:cubicBezTo>
                <a:cubicBezTo>
                  <a:pt x="22749" y="16880"/>
                  <a:pt x="21857" y="16505"/>
                  <a:pt x="20965" y="16059"/>
                </a:cubicBezTo>
                <a:cubicBezTo>
                  <a:pt x="19324" y="15310"/>
                  <a:pt x="17629" y="14649"/>
                  <a:pt x="16058" y="13686"/>
                </a:cubicBezTo>
                <a:cubicBezTo>
                  <a:pt x="13971" y="12419"/>
                  <a:pt x="11901" y="11010"/>
                  <a:pt x="9885" y="9600"/>
                </a:cubicBezTo>
                <a:cubicBezTo>
                  <a:pt x="8404" y="8547"/>
                  <a:pt x="6994" y="7441"/>
                  <a:pt x="5656" y="6174"/>
                </a:cubicBezTo>
                <a:cubicBezTo>
                  <a:pt x="5210" y="5728"/>
                  <a:pt x="4764" y="5353"/>
                  <a:pt x="4389" y="4907"/>
                </a:cubicBezTo>
                <a:cubicBezTo>
                  <a:pt x="2819" y="3355"/>
                  <a:pt x="1338" y="1714"/>
                  <a:pt x="0" y="1"/>
                </a:cubicBezTo>
                <a:close/>
              </a:path>
            </a:pathLst>
          </a:custGeom>
          <a:solidFill>
            <a:srgbClr val="D62C5A"/>
          </a:solidFill>
          <a:ln>
            <a:noFill/>
          </a:ln>
          <a:effectLst>
            <a:outerShdw blurRad="57150" dist="38100" dir="1482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flipH="1">
            <a:off x="8962993" y="4996033"/>
            <a:ext cx="180996" cy="147466"/>
          </a:xfrm>
          <a:custGeom>
            <a:avLst/>
            <a:gdLst/>
            <a:ahLst/>
            <a:cxnLst/>
            <a:rect l="l" t="t" r="r" b="b"/>
            <a:pathLst>
              <a:path w="5657" h="4604" extrusionOk="0">
                <a:moveTo>
                  <a:pt x="0" y="0"/>
                </a:moveTo>
                <a:lnTo>
                  <a:pt x="0" y="72"/>
                </a:lnTo>
                <a:lnTo>
                  <a:pt x="0" y="286"/>
                </a:lnTo>
                <a:lnTo>
                  <a:pt x="0" y="4604"/>
                </a:lnTo>
                <a:lnTo>
                  <a:pt x="5656" y="4604"/>
                </a:lnTo>
                <a:cubicBezTo>
                  <a:pt x="5139" y="4158"/>
                  <a:pt x="4532" y="3711"/>
                  <a:pt x="4015" y="3265"/>
                </a:cubicBezTo>
                <a:cubicBezTo>
                  <a:pt x="2605" y="2231"/>
                  <a:pt x="1338" y="1106"/>
                  <a:pt x="0" y="0"/>
                </a:cubicBezTo>
                <a:close/>
              </a:path>
            </a:pathLst>
          </a:custGeom>
          <a:solidFill>
            <a:srgbClr val="D4596E"/>
          </a:solidFill>
          <a:ln>
            <a:noFill/>
          </a:ln>
          <a:effectLst>
            <a:outerShdw blurRad="57150" dist="38100" dir="15840000" algn="bl" rotWithShape="0">
              <a:srgbClr val="000000">
                <a:alpha val="58999"/>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7"/>
        <p:cNvGrpSpPr/>
        <p:nvPr/>
      </p:nvGrpSpPr>
      <p:grpSpPr>
        <a:xfrm>
          <a:off x="0" y="0"/>
          <a:ext cx="0" cy="0"/>
          <a:chOff x="0" y="0"/>
          <a:chExt cx="0" cy="0"/>
        </a:xfrm>
      </p:grpSpPr>
      <p:sp>
        <p:nvSpPr>
          <p:cNvPr id="68" name="Google Shape;68;p5"/>
          <p:cNvSpPr txBox="1">
            <a:spLocks noGrp="1"/>
          </p:cNvSpPr>
          <p:nvPr>
            <p:ph type="body" idx="1"/>
          </p:nvPr>
        </p:nvSpPr>
        <p:spPr>
          <a:xfrm>
            <a:off x="909813" y="1701625"/>
            <a:ext cx="3438300" cy="2652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9" name="Google Shape;69;p5"/>
          <p:cNvSpPr txBox="1">
            <a:spLocks noGrp="1"/>
          </p:cNvSpPr>
          <p:nvPr>
            <p:ph type="body" idx="2"/>
          </p:nvPr>
        </p:nvSpPr>
        <p:spPr>
          <a:xfrm>
            <a:off x="4795896" y="1701625"/>
            <a:ext cx="3438300" cy="2652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70" name="Google Shape;70;p5"/>
          <p:cNvSpPr txBox="1">
            <a:spLocks noGrp="1"/>
          </p:cNvSpPr>
          <p:nvPr>
            <p:ph type="title"/>
          </p:nvPr>
        </p:nvSpPr>
        <p:spPr>
          <a:xfrm>
            <a:off x="713225" y="36260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71" name="Google Shape;71;p5"/>
          <p:cNvSpPr txBox="1">
            <a:spLocks noGrp="1"/>
          </p:cNvSpPr>
          <p:nvPr>
            <p:ph type="title" idx="3"/>
          </p:nvPr>
        </p:nvSpPr>
        <p:spPr>
          <a:xfrm>
            <a:off x="909825" y="1308025"/>
            <a:ext cx="24483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72" name="Google Shape;72;p5"/>
          <p:cNvSpPr txBox="1">
            <a:spLocks noGrp="1"/>
          </p:cNvSpPr>
          <p:nvPr>
            <p:ph type="title" idx="4"/>
          </p:nvPr>
        </p:nvSpPr>
        <p:spPr>
          <a:xfrm>
            <a:off x="4795900" y="1308025"/>
            <a:ext cx="2448300" cy="393600"/>
          </a:xfrm>
          <a:prstGeom prst="rect">
            <a:avLst/>
          </a:prstGeom>
        </p:spPr>
        <p:txBody>
          <a:bodyPr spcFirstLastPara="1" wrap="square" lIns="91425" tIns="91425" rIns="91425" bIns="91425" anchor="b" anchorCtr="0">
            <a:noAutofit/>
          </a:bodyPr>
          <a:lstStyle>
            <a:lvl1pPr lvl="0" rtl="0">
              <a:spcBef>
                <a:spcPts val="0"/>
              </a:spcBef>
              <a:spcAft>
                <a:spcPts val="0"/>
              </a:spcAft>
              <a:buSzPts val="1700"/>
              <a:buNone/>
              <a:defRPr sz="1700"/>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73" name="Google Shape;73;p5"/>
          <p:cNvSpPr/>
          <p:nvPr/>
        </p:nvSpPr>
        <p:spPr>
          <a:xfrm>
            <a:off x="668850" y="190504"/>
            <a:ext cx="7809511" cy="6076779"/>
          </a:xfrm>
          <a:custGeom>
            <a:avLst/>
            <a:gdLst/>
            <a:ahLst/>
            <a:cxnLst/>
            <a:rect l="l" t="t" r="r" b="b"/>
            <a:pathLst>
              <a:path w="243268" h="189293" extrusionOk="0">
                <a:moveTo>
                  <a:pt x="240877" y="2391"/>
                </a:moveTo>
                <a:lnTo>
                  <a:pt x="240877" y="186901"/>
                </a:lnTo>
                <a:lnTo>
                  <a:pt x="2392" y="186901"/>
                </a:lnTo>
                <a:lnTo>
                  <a:pt x="2392" y="2391"/>
                </a:lnTo>
                <a:close/>
                <a:moveTo>
                  <a:pt x="1196" y="0"/>
                </a:moveTo>
                <a:cubicBezTo>
                  <a:pt x="536" y="0"/>
                  <a:pt x="1" y="535"/>
                  <a:pt x="1" y="1195"/>
                </a:cubicBezTo>
                <a:lnTo>
                  <a:pt x="1" y="188097"/>
                </a:lnTo>
                <a:cubicBezTo>
                  <a:pt x="1" y="188775"/>
                  <a:pt x="536" y="189292"/>
                  <a:pt x="1196" y="189292"/>
                </a:cubicBezTo>
                <a:lnTo>
                  <a:pt x="242072" y="189292"/>
                </a:lnTo>
                <a:cubicBezTo>
                  <a:pt x="242750" y="189292"/>
                  <a:pt x="243268" y="188775"/>
                  <a:pt x="243268" y="188097"/>
                </a:cubicBezTo>
                <a:lnTo>
                  <a:pt x="243268" y="1195"/>
                </a:lnTo>
                <a:cubicBezTo>
                  <a:pt x="243268" y="535"/>
                  <a:pt x="242750" y="0"/>
                  <a:pt x="24207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flipH="1">
            <a:off x="0" y="4465514"/>
            <a:ext cx="2724154" cy="678653"/>
          </a:xfrm>
          <a:custGeom>
            <a:avLst/>
            <a:gdLst/>
            <a:ahLst/>
            <a:cxnLst/>
            <a:rect l="l" t="t" r="r" b="b"/>
            <a:pathLst>
              <a:path w="85949" h="21412" extrusionOk="0">
                <a:moveTo>
                  <a:pt x="85948" y="0"/>
                </a:moveTo>
                <a:cubicBezTo>
                  <a:pt x="85574" y="72"/>
                  <a:pt x="85128" y="232"/>
                  <a:pt x="84682" y="375"/>
                </a:cubicBezTo>
                <a:cubicBezTo>
                  <a:pt x="83415" y="750"/>
                  <a:pt x="82166" y="1125"/>
                  <a:pt x="80828" y="1410"/>
                </a:cubicBezTo>
                <a:cubicBezTo>
                  <a:pt x="78669" y="1927"/>
                  <a:pt x="76438" y="2373"/>
                  <a:pt x="74208" y="2909"/>
                </a:cubicBezTo>
                <a:cubicBezTo>
                  <a:pt x="71603" y="3426"/>
                  <a:pt x="68926" y="4015"/>
                  <a:pt x="66179" y="4318"/>
                </a:cubicBezTo>
                <a:cubicBezTo>
                  <a:pt x="64091" y="4461"/>
                  <a:pt x="62004" y="4764"/>
                  <a:pt x="59934" y="4907"/>
                </a:cubicBezTo>
                <a:cubicBezTo>
                  <a:pt x="58667" y="5050"/>
                  <a:pt x="57400" y="5139"/>
                  <a:pt x="56133" y="5139"/>
                </a:cubicBezTo>
                <a:cubicBezTo>
                  <a:pt x="55735" y="5127"/>
                  <a:pt x="55335" y="5122"/>
                  <a:pt x="54934" y="5122"/>
                </a:cubicBezTo>
                <a:cubicBezTo>
                  <a:pt x="53448" y="5122"/>
                  <a:pt x="51946" y="5188"/>
                  <a:pt x="50451" y="5188"/>
                </a:cubicBezTo>
                <a:cubicBezTo>
                  <a:pt x="49419" y="5188"/>
                  <a:pt x="48390" y="5157"/>
                  <a:pt x="47373" y="5050"/>
                </a:cubicBezTo>
                <a:lnTo>
                  <a:pt x="47212" y="5050"/>
                </a:lnTo>
                <a:cubicBezTo>
                  <a:pt x="45142" y="4979"/>
                  <a:pt x="43055" y="4979"/>
                  <a:pt x="40896" y="4836"/>
                </a:cubicBezTo>
                <a:cubicBezTo>
                  <a:pt x="39040" y="4764"/>
                  <a:pt x="37184" y="4604"/>
                  <a:pt x="35240" y="4532"/>
                </a:cubicBezTo>
                <a:cubicBezTo>
                  <a:pt x="33170" y="4390"/>
                  <a:pt x="31082" y="4390"/>
                  <a:pt x="28995" y="4390"/>
                </a:cubicBezTo>
                <a:cubicBezTo>
                  <a:pt x="28147" y="4390"/>
                  <a:pt x="27277" y="4372"/>
                  <a:pt x="26405" y="4372"/>
                </a:cubicBezTo>
                <a:cubicBezTo>
                  <a:pt x="25533" y="4372"/>
                  <a:pt x="24659" y="4390"/>
                  <a:pt x="23802" y="4461"/>
                </a:cubicBezTo>
                <a:cubicBezTo>
                  <a:pt x="20965" y="4532"/>
                  <a:pt x="18218" y="5282"/>
                  <a:pt x="15541" y="6103"/>
                </a:cubicBezTo>
                <a:cubicBezTo>
                  <a:pt x="12490" y="7066"/>
                  <a:pt x="9671" y="8476"/>
                  <a:pt x="7298" y="10563"/>
                </a:cubicBezTo>
                <a:cubicBezTo>
                  <a:pt x="4836" y="12633"/>
                  <a:pt x="3051" y="15167"/>
                  <a:pt x="1570" y="17914"/>
                </a:cubicBezTo>
                <a:cubicBezTo>
                  <a:pt x="982" y="19038"/>
                  <a:pt x="446" y="20216"/>
                  <a:pt x="0" y="21412"/>
                </a:cubicBezTo>
                <a:lnTo>
                  <a:pt x="16808" y="21412"/>
                </a:lnTo>
                <a:cubicBezTo>
                  <a:pt x="17772" y="20591"/>
                  <a:pt x="18824" y="19859"/>
                  <a:pt x="20002" y="19181"/>
                </a:cubicBezTo>
                <a:cubicBezTo>
                  <a:pt x="23428" y="17326"/>
                  <a:pt x="27210" y="16291"/>
                  <a:pt x="31082" y="15684"/>
                </a:cubicBezTo>
                <a:cubicBezTo>
                  <a:pt x="34347" y="15238"/>
                  <a:pt x="37630" y="14953"/>
                  <a:pt x="40967" y="14649"/>
                </a:cubicBezTo>
                <a:cubicBezTo>
                  <a:pt x="42377" y="14506"/>
                  <a:pt x="43804" y="14506"/>
                  <a:pt x="45214" y="14417"/>
                </a:cubicBezTo>
                <a:cubicBezTo>
                  <a:pt x="46926" y="14275"/>
                  <a:pt x="48622" y="14275"/>
                  <a:pt x="50334" y="14060"/>
                </a:cubicBezTo>
                <a:cubicBezTo>
                  <a:pt x="52939" y="13828"/>
                  <a:pt x="55545" y="13454"/>
                  <a:pt x="58221" y="13079"/>
                </a:cubicBezTo>
                <a:cubicBezTo>
                  <a:pt x="61343" y="12633"/>
                  <a:pt x="64394" y="12187"/>
                  <a:pt x="67517" y="11455"/>
                </a:cubicBezTo>
                <a:cubicBezTo>
                  <a:pt x="68177" y="11295"/>
                  <a:pt x="68926" y="11152"/>
                  <a:pt x="69587" y="10938"/>
                </a:cubicBezTo>
                <a:cubicBezTo>
                  <a:pt x="71674" y="10492"/>
                  <a:pt x="73690" y="9957"/>
                  <a:pt x="75760" y="9439"/>
                </a:cubicBezTo>
                <a:cubicBezTo>
                  <a:pt x="77544" y="8922"/>
                  <a:pt x="79400" y="8333"/>
                  <a:pt x="81274" y="7726"/>
                </a:cubicBezTo>
                <a:cubicBezTo>
                  <a:pt x="82826" y="7209"/>
                  <a:pt x="84396" y="6691"/>
                  <a:pt x="85948" y="6245"/>
                </a:cubicBezTo>
                <a:lnTo>
                  <a:pt x="85948" y="5585"/>
                </a:lnTo>
                <a:lnTo>
                  <a:pt x="85948" y="1196"/>
                </a:lnTo>
                <a:lnTo>
                  <a:pt x="85948" y="0"/>
                </a:lnTo>
                <a:close/>
              </a:path>
            </a:pathLst>
          </a:custGeom>
          <a:solidFill>
            <a:srgbClr val="D62C5A"/>
          </a:solidFill>
          <a:ln>
            <a:noFill/>
          </a:ln>
          <a:effectLst>
            <a:outerShdw blurRad="57150" dist="38100" dir="1152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5"/>
          <p:cNvSpPr/>
          <p:nvPr/>
        </p:nvSpPr>
        <p:spPr>
          <a:xfrm flipH="1">
            <a:off x="0" y="4663450"/>
            <a:ext cx="2193706" cy="480718"/>
          </a:xfrm>
          <a:custGeom>
            <a:avLst/>
            <a:gdLst/>
            <a:ahLst/>
            <a:cxnLst/>
            <a:rect l="l" t="t" r="r" b="b"/>
            <a:pathLst>
              <a:path w="69213" h="15167" extrusionOk="0">
                <a:moveTo>
                  <a:pt x="69212" y="0"/>
                </a:moveTo>
                <a:cubicBezTo>
                  <a:pt x="67660" y="446"/>
                  <a:pt x="66090" y="964"/>
                  <a:pt x="64538" y="1481"/>
                </a:cubicBezTo>
                <a:cubicBezTo>
                  <a:pt x="62664" y="2088"/>
                  <a:pt x="60808" y="2677"/>
                  <a:pt x="58953" y="3194"/>
                </a:cubicBezTo>
                <a:cubicBezTo>
                  <a:pt x="56954" y="3712"/>
                  <a:pt x="54938" y="4247"/>
                  <a:pt x="52851" y="4693"/>
                </a:cubicBezTo>
                <a:cubicBezTo>
                  <a:pt x="52190" y="4907"/>
                  <a:pt x="51441" y="5050"/>
                  <a:pt x="50781" y="5210"/>
                </a:cubicBezTo>
                <a:cubicBezTo>
                  <a:pt x="47658" y="5942"/>
                  <a:pt x="44536" y="6388"/>
                  <a:pt x="41485" y="6834"/>
                </a:cubicBezTo>
                <a:cubicBezTo>
                  <a:pt x="38809" y="7209"/>
                  <a:pt x="36203" y="7583"/>
                  <a:pt x="33598" y="7815"/>
                </a:cubicBezTo>
                <a:cubicBezTo>
                  <a:pt x="31886" y="8030"/>
                  <a:pt x="30190" y="8030"/>
                  <a:pt x="28478" y="8172"/>
                </a:cubicBezTo>
                <a:cubicBezTo>
                  <a:pt x="27068" y="8261"/>
                  <a:pt x="25641" y="8261"/>
                  <a:pt x="24160" y="8404"/>
                </a:cubicBezTo>
                <a:cubicBezTo>
                  <a:pt x="20894" y="8708"/>
                  <a:pt x="17611" y="8993"/>
                  <a:pt x="14346" y="9439"/>
                </a:cubicBezTo>
                <a:cubicBezTo>
                  <a:pt x="10474" y="10046"/>
                  <a:pt x="6692" y="11081"/>
                  <a:pt x="3266" y="12936"/>
                </a:cubicBezTo>
                <a:cubicBezTo>
                  <a:pt x="2088" y="13614"/>
                  <a:pt x="1036" y="14346"/>
                  <a:pt x="1" y="15167"/>
                </a:cubicBezTo>
                <a:lnTo>
                  <a:pt x="69212" y="15167"/>
                </a:lnTo>
                <a:lnTo>
                  <a:pt x="69212" y="589"/>
                </a:lnTo>
                <a:lnTo>
                  <a:pt x="69212" y="0"/>
                </a:lnTo>
                <a:close/>
              </a:path>
            </a:pathLst>
          </a:custGeom>
          <a:solidFill>
            <a:srgbClr val="A12148"/>
          </a:solidFill>
          <a:ln>
            <a:noFill/>
          </a:ln>
          <a:effectLst>
            <a:outerShdw blurRad="57150" dist="38100" dir="134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 name="Google Shape;76;p5"/>
          <p:cNvGrpSpPr/>
          <p:nvPr/>
        </p:nvGrpSpPr>
        <p:grpSpPr>
          <a:xfrm flipH="1">
            <a:off x="7660004" y="0"/>
            <a:ext cx="1484124" cy="830231"/>
            <a:chOff x="0" y="0"/>
            <a:chExt cx="1484124" cy="830231"/>
          </a:xfrm>
        </p:grpSpPr>
        <p:sp>
          <p:nvSpPr>
            <p:cNvPr id="77" name="Google Shape;77;p5"/>
            <p:cNvSpPr/>
            <p:nvPr/>
          </p:nvSpPr>
          <p:spPr>
            <a:xfrm>
              <a:off x="0" y="0"/>
              <a:ext cx="1484124" cy="830231"/>
            </a:xfrm>
            <a:custGeom>
              <a:avLst/>
              <a:gdLst/>
              <a:ahLst/>
              <a:cxnLst/>
              <a:rect l="l" t="t" r="r" b="b"/>
              <a:pathLst>
                <a:path w="45196" h="25283" extrusionOk="0">
                  <a:moveTo>
                    <a:pt x="22000" y="0"/>
                  </a:moveTo>
                  <a:cubicBezTo>
                    <a:pt x="20073" y="1927"/>
                    <a:pt x="18146" y="3872"/>
                    <a:pt x="15844" y="5424"/>
                  </a:cubicBezTo>
                  <a:cubicBezTo>
                    <a:pt x="13971" y="6691"/>
                    <a:pt x="12115" y="7958"/>
                    <a:pt x="10045" y="8779"/>
                  </a:cubicBezTo>
                  <a:cubicBezTo>
                    <a:pt x="8921" y="9296"/>
                    <a:pt x="7886" y="9813"/>
                    <a:pt x="6762" y="10260"/>
                  </a:cubicBezTo>
                  <a:cubicBezTo>
                    <a:pt x="5139" y="10848"/>
                    <a:pt x="3497" y="11384"/>
                    <a:pt x="1856" y="11901"/>
                  </a:cubicBezTo>
                  <a:cubicBezTo>
                    <a:pt x="1570" y="12044"/>
                    <a:pt x="1267" y="12115"/>
                    <a:pt x="964" y="12187"/>
                  </a:cubicBezTo>
                  <a:cubicBezTo>
                    <a:pt x="678" y="12347"/>
                    <a:pt x="303" y="12418"/>
                    <a:pt x="0" y="12561"/>
                  </a:cubicBezTo>
                  <a:lnTo>
                    <a:pt x="0" y="25283"/>
                  </a:lnTo>
                  <a:lnTo>
                    <a:pt x="303" y="25283"/>
                  </a:lnTo>
                  <a:cubicBezTo>
                    <a:pt x="964" y="25283"/>
                    <a:pt x="1570" y="25212"/>
                    <a:pt x="2230" y="25212"/>
                  </a:cubicBezTo>
                  <a:cubicBezTo>
                    <a:pt x="5210" y="24980"/>
                    <a:pt x="8172" y="24605"/>
                    <a:pt x="11009" y="23873"/>
                  </a:cubicBezTo>
                  <a:cubicBezTo>
                    <a:pt x="12936" y="23427"/>
                    <a:pt x="14792" y="22892"/>
                    <a:pt x="16647" y="22303"/>
                  </a:cubicBezTo>
                  <a:cubicBezTo>
                    <a:pt x="18735" y="21643"/>
                    <a:pt x="20822" y="20751"/>
                    <a:pt x="22749" y="19770"/>
                  </a:cubicBezTo>
                  <a:cubicBezTo>
                    <a:pt x="25426" y="18431"/>
                    <a:pt x="27959" y="16950"/>
                    <a:pt x="30261" y="15095"/>
                  </a:cubicBezTo>
                  <a:cubicBezTo>
                    <a:pt x="31671" y="13971"/>
                    <a:pt x="33009" y="12865"/>
                    <a:pt x="34347" y="11669"/>
                  </a:cubicBezTo>
                  <a:cubicBezTo>
                    <a:pt x="35685" y="10491"/>
                    <a:pt x="36952" y="9153"/>
                    <a:pt x="38219" y="7886"/>
                  </a:cubicBezTo>
                  <a:cubicBezTo>
                    <a:pt x="40075" y="5870"/>
                    <a:pt x="41859" y="3872"/>
                    <a:pt x="43643" y="1856"/>
                  </a:cubicBezTo>
                  <a:cubicBezTo>
                    <a:pt x="44161" y="1267"/>
                    <a:pt x="44678" y="678"/>
                    <a:pt x="45195"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5"/>
            <p:cNvSpPr/>
            <p:nvPr/>
          </p:nvSpPr>
          <p:spPr>
            <a:xfrm>
              <a:off x="0" y="0"/>
              <a:ext cx="722425" cy="412505"/>
            </a:xfrm>
            <a:custGeom>
              <a:avLst/>
              <a:gdLst/>
              <a:ahLst/>
              <a:cxnLst/>
              <a:rect l="l" t="t" r="r" b="b"/>
              <a:pathLst>
                <a:path w="22000" h="12562" extrusionOk="0">
                  <a:moveTo>
                    <a:pt x="0" y="0"/>
                  </a:moveTo>
                  <a:lnTo>
                    <a:pt x="0" y="12561"/>
                  </a:lnTo>
                  <a:cubicBezTo>
                    <a:pt x="303" y="12418"/>
                    <a:pt x="678" y="12347"/>
                    <a:pt x="964" y="12187"/>
                  </a:cubicBezTo>
                  <a:cubicBezTo>
                    <a:pt x="1267" y="12115"/>
                    <a:pt x="1570" y="12044"/>
                    <a:pt x="1856" y="11901"/>
                  </a:cubicBezTo>
                  <a:cubicBezTo>
                    <a:pt x="3497" y="11384"/>
                    <a:pt x="5139" y="10848"/>
                    <a:pt x="6762" y="10260"/>
                  </a:cubicBezTo>
                  <a:cubicBezTo>
                    <a:pt x="7886" y="9813"/>
                    <a:pt x="8921" y="9296"/>
                    <a:pt x="10045" y="8779"/>
                  </a:cubicBezTo>
                  <a:cubicBezTo>
                    <a:pt x="12115" y="7958"/>
                    <a:pt x="13971" y="6691"/>
                    <a:pt x="15844" y="5424"/>
                  </a:cubicBezTo>
                  <a:cubicBezTo>
                    <a:pt x="18146" y="3872"/>
                    <a:pt x="20073" y="1927"/>
                    <a:pt x="22000" y="0"/>
                  </a:cubicBezTo>
                  <a:close/>
                </a:path>
              </a:pathLst>
            </a:custGeom>
            <a:solidFill>
              <a:srgbClr val="AE1939"/>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311700" y="362600"/>
            <a:ext cx="85206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81" name="Google Shape;81;p6"/>
          <p:cNvGrpSpPr/>
          <p:nvPr/>
        </p:nvGrpSpPr>
        <p:grpSpPr>
          <a:xfrm>
            <a:off x="6412772" y="-4575"/>
            <a:ext cx="2731230" cy="1214449"/>
            <a:chOff x="6412772" y="-4575"/>
            <a:chExt cx="2731230" cy="1214449"/>
          </a:xfrm>
        </p:grpSpPr>
        <p:sp>
          <p:nvSpPr>
            <p:cNvPr id="82" name="Google Shape;82;p6"/>
            <p:cNvSpPr/>
            <p:nvPr/>
          </p:nvSpPr>
          <p:spPr>
            <a:xfrm>
              <a:off x="6412772" y="-4575"/>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0"/>
                    <a:pt x="64163" y="23570"/>
                    <a:pt x="66321" y="24980"/>
                  </a:cubicBezTo>
                  <a:cubicBezTo>
                    <a:pt x="68909" y="26692"/>
                    <a:pt x="71442" y="28405"/>
                    <a:pt x="73905" y="30118"/>
                  </a:cubicBezTo>
                  <a:cubicBezTo>
                    <a:pt x="75457" y="31153"/>
                    <a:pt x="76938" y="32188"/>
                    <a:pt x="78437" y="33241"/>
                  </a:cubicBezTo>
                  <a:cubicBezTo>
                    <a:pt x="79846" y="34204"/>
                    <a:pt x="81256" y="35239"/>
                    <a:pt x="82594" y="36203"/>
                  </a:cubicBezTo>
                  <a:cubicBezTo>
                    <a:pt x="83486" y="36720"/>
                    <a:pt x="84378" y="37327"/>
                    <a:pt x="85270" y="37915"/>
                  </a:cubicBezTo>
                  <a:lnTo>
                    <a:pt x="85270" y="36809"/>
                  </a:lnTo>
                  <a:lnTo>
                    <a:pt x="85270" y="33687"/>
                  </a:lnTo>
                  <a:cubicBezTo>
                    <a:pt x="83629" y="32563"/>
                    <a:pt x="82077" y="31456"/>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38100" dir="5400000" algn="bl" rotWithShape="0">
                <a:srgbClr val="000000">
                  <a:alpha val="26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6"/>
            <p:cNvSpPr/>
            <p:nvPr/>
          </p:nvSpPr>
          <p:spPr>
            <a:xfrm>
              <a:off x="7194013" y="-4575"/>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6"/>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38100" dir="786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a:off x="8451315" y="-4575"/>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7"/>
                  </a:cubicBezTo>
                  <a:cubicBezTo>
                    <a:pt x="14560" y="8332"/>
                    <a:pt x="12490" y="5656"/>
                    <a:pt x="10706" y="2748"/>
                  </a:cubicBezTo>
                  <a:cubicBezTo>
                    <a:pt x="10170" y="1856"/>
                    <a:pt x="9582" y="963"/>
                    <a:pt x="9136" y="0"/>
                  </a:cubicBezTo>
                  <a:close/>
                </a:path>
              </a:pathLst>
            </a:custGeom>
            <a:solidFill>
              <a:srgbClr val="D11543"/>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a:off x="8743908" y="-4575"/>
              <a:ext cx="400087" cy="521801"/>
            </a:xfrm>
            <a:custGeom>
              <a:avLst/>
              <a:gdLst/>
              <a:ahLst/>
              <a:cxnLst/>
              <a:rect l="l" t="t" r="r" b="b"/>
              <a:pathLst>
                <a:path w="12491" h="16291" extrusionOk="0">
                  <a:moveTo>
                    <a:pt x="1" y="0"/>
                  </a:moveTo>
                  <a:cubicBezTo>
                    <a:pt x="447" y="963"/>
                    <a:pt x="1035" y="1856"/>
                    <a:pt x="1571" y="2748"/>
                  </a:cubicBezTo>
                  <a:cubicBezTo>
                    <a:pt x="3355" y="5656"/>
                    <a:pt x="5425" y="8332"/>
                    <a:pt x="7655" y="10937"/>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 name="Google Shape;86;p6"/>
          <p:cNvGrpSpPr/>
          <p:nvPr/>
        </p:nvGrpSpPr>
        <p:grpSpPr>
          <a:xfrm>
            <a:off x="0" y="4282857"/>
            <a:ext cx="3143264" cy="1008469"/>
            <a:chOff x="0" y="4130457"/>
            <a:chExt cx="3143264" cy="1008469"/>
          </a:xfrm>
        </p:grpSpPr>
        <p:grpSp>
          <p:nvGrpSpPr>
            <p:cNvPr id="87" name="Google Shape;87;p6"/>
            <p:cNvGrpSpPr/>
            <p:nvPr/>
          </p:nvGrpSpPr>
          <p:grpSpPr>
            <a:xfrm>
              <a:off x="0" y="4130457"/>
              <a:ext cx="3143264" cy="1008465"/>
              <a:chOff x="0" y="4130457"/>
              <a:chExt cx="3143264" cy="1008465"/>
            </a:xfrm>
          </p:grpSpPr>
          <p:sp>
            <p:nvSpPr>
              <p:cNvPr id="88" name="Google Shape;88;p6"/>
              <p:cNvSpPr/>
              <p:nvPr/>
            </p:nvSpPr>
            <p:spPr>
              <a:xfrm>
                <a:off x="0" y="4130457"/>
                <a:ext cx="1443048" cy="982200"/>
              </a:xfrm>
              <a:custGeom>
                <a:avLst/>
                <a:gdLst/>
                <a:ahLst/>
                <a:cxnLst/>
                <a:rect l="l" t="t" r="r" b="b"/>
                <a:pathLst>
                  <a:path w="45053" h="30665" extrusionOk="0">
                    <a:moveTo>
                      <a:pt x="26183" y="1"/>
                    </a:moveTo>
                    <a:cubicBezTo>
                      <a:pt x="24816" y="1"/>
                      <a:pt x="23460" y="218"/>
                      <a:pt x="22161" y="332"/>
                    </a:cubicBezTo>
                    <a:cubicBezTo>
                      <a:pt x="20144" y="403"/>
                      <a:pt x="18217" y="778"/>
                      <a:pt x="16362" y="1224"/>
                    </a:cubicBezTo>
                    <a:cubicBezTo>
                      <a:pt x="15309" y="1456"/>
                      <a:pt x="14274" y="1741"/>
                      <a:pt x="13239" y="2116"/>
                    </a:cubicBezTo>
                    <a:cubicBezTo>
                      <a:pt x="10938" y="2865"/>
                      <a:pt x="8707" y="3900"/>
                      <a:pt x="6620" y="5096"/>
                    </a:cubicBezTo>
                    <a:cubicBezTo>
                      <a:pt x="5210" y="6059"/>
                      <a:pt x="3872" y="7023"/>
                      <a:pt x="2605" y="8147"/>
                    </a:cubicBezTo>
                    <a:cubicBezTo>
                      <a:pt x="1713" y="8878"/>
                      <a:pt x="821" y="9699"/>
                      <a:pt x="0" y="10591"/>
                    </a:cubicBezTo>
                    <a:lnTo>
                      <a:pt x="0" y="11412"/>
                    </a:lnTo>
                    <a:lnTo>
                      <a:pt x="0" y="30664"/>
                    </a:lnTo>
                    <a:cubicBezTo>
                      <a:pt x="821" y="27988"/>
                      <a:pt x="1713" y="25311"/>
                      <a:pt x="2908" y="22706"/>
                    </a:cubicBezTo>
                    <a:cubicBezTo>
                      <a:pt x="4015" y="20191"/>
                      <a:pt x="5139" y="17728"/>
                      <a:pt x="6691" y="15427"/>
                    </a:cubicBezTo>
                    <a:cubicBezTo>
                      <a:pt x="7137" y="14838"/>
                      <a:pt x="7654" y="14231"/>
                      <a:pt x="8172" y="13642"/>
                    </a:cubicBezTo>
                    <a:cubicBezTo>
                      <a:pt x="11152" y="10074"/>
                      <a:pt x="14792" y="7326"/>
                      <a:pt x="19324" y="5613"/>
                    </a:cubicBezTo>
                    <a:cubicBezTo>
                      <a:pt x="21483" y="4792"/>
                      <a:pt x="23570" y="4132"/>
                      <a:pt x="25800" y="3615"/>
                    </a:cubicBezTo>
                    <a:cubicBezTo>
                      <a:pt x="27353" y="3312"/>
                      <a:pt x="28994" y="3080"/>
                      <a:pt x="30707" y="2865"/>
                    </a:cubicBezTo>
                    <a:cubicBezTo>
                      <a:pt x="32420" y="2723"/>
                      <a:pt x="34133" y="2562"/>
                      <a:pt x="35828" y="2562"/>
                    </a:cubicBezTo>
                    <a:cubicBezTo>
                      <a:pt x="37844" y="2562"/>
                      <a:pt x="39771" y="2723"/>
                      <a:pt x="41716" y="2794"/>
                    </a:cubicBezTo>
                    <a:cubicBezTo>
                      <a:pt x="42305" y="2794"/>
                      <a:pt x="42965" y="2865"/>
                      <a:pt x="43572" y="2937"/>
                    </a:cubicBezTo>
                    <a:cubicBezTo>
                      <a:pt x="44018" y="3008"/>
                      <a:pt x="44535" y="3008"/>
                      <a:pt x="45053" y="3080"/>
                    </a:cubicBezTo>
                    <a:cubicBezTo>
                      <a:pt x="43054" y="2348"/>
                      <a:pt x="41038" y="1831"/>
                      <a:pt x="39040" y="1385"/>
                    </a:cubicBezTo>
                    <a:cubicBezTo>
                      <a:pt x="36131" y="707"/>
                      <a:pt x="33241" y="189"/>
                      <a:pt x="30261" y="189"/>
                    </a:cubicBezTo>
                    <a:cubicBezTo>
                      <a:pt x="29298" y="118"/>
                      <a:pt x="28245" y="118"/>
                      <a:pt x="27210" y="46"/>
                    </a:cubicBezTo>
                    <a:cubicBezTo>
                      <a:pt x="26867" y="14"/>
                      <a:pt x="26525" y="1"/>
                      <a:pt x="26183" y="1"/>
                    </a:cubicBezTo>
                    <a:close/>
                  </a:path>
                </a:pathLst>
              </a:custGeom>
              <a:solidFill>
                <a:srgbClr val="B31C44"/>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a:off x="0" y="4212518"/>
                <a:ext cx="3143264" cy="926404"/>
              </a:xfrm>
              <a:custGeom>
                <a:avLst/>
                <a:gdLst/>
                <a:ahLst/>
                <a:cxnLst/>
                <a:rect l="l" t="t" r="r" b="b"/>
                <a:pathLst>
                  <a:path w="98135" h="28923" extrusionOk="0">
                    <a:moveTo>
                      <a:pt x="35828" y="0"/>
                    </a:moveTo>
                    <a:cubicBezTo>
                      <a:pt x="34133" y="0"/>
                      <a:pt x="32420" y="161"/>
                      <a:pt x="30707" y="303"/>
                    </a:cubicBezTo>
                    <a:cubicBezTo>
                      <a:pt x="28994" y="518"/>
                      <a:pt x="27353" y="750"/>
                      <a:pt x="25800" y="1053"/>
                    </a:cubicBezTo>
                    <a:cubicBezTo>
                      <a:pt x="23570" y="1570"/>
                      <a:pt x="21483" y="2230"/>
                      <a:pt x="19324" y="3051"/>
                    </a:cubicBezTo>
                    <a:cubicBezTo>
                      <a:pt x="14792" y="4764"/>
                      <a:pt x="11152" y="7512"/>
                      <a:pt x="8172" y="11080"/>
                    </a:cubicBezTo>
                    <a:cubicBezTo>
                      <a:pt x="7654" y="11669"/>
                      <a:pt x="7137" y="12276"/>
                      <a:pt x="6691" y="12865"/>
                    </a:cubicBezTo>
                    <a:cubicBezTo>
                      <a:pt x="5139" y="15166"/>
                      <a:pt x="4015" y="17629"/>
                      <a:pt x="2908" y="20144"/>
                    </a:cubicBezTo>
                    <a:cubicBezTo>
                      <a:pt x="1713" y="22749"/>
                      <a:pt x="821" y="25426"/>
                      <a:pt x="0" y="28102"/>
                    </a:cubicBezTo>
                    <a:lnTo>
                      <a:pt x="0" y="28923"/>
                    </a:lnTo>
                    <a:lnTo>
                      <a:pt x="6620" y="28923"/>
                    </a:lnTo>
                    <a:cubicBezTo>
                      <a:pt x="6994" y="27888"/>
                      <a:pt x="7440" y="26925"/>
                      <a:pt x="7958" y="25872"/>
                    </a:cubicBezTo>
                    <a:cubicBezTo>
                      <a:pt x="8261" y="25212"/>
                      <a:pt x="8618" y="24534"/>
                      <a:pt x="8921" y="23873"/>
                    </a:cubicBezTo>
                    <a:cubicBezTo>
                      <a:pt x="9439" y="22910"/>
                      <a:pt x="9956" y="21929"/>
                      <a:pt x="10563" y="21037"/>
                    </a:cubicBezTo>
                    <a:cubicBezTo>
                      <a:pt x="11455" y="19556"/>
                      <a:pt x="12490" y="18075"/>
                      <a:pt x="13525" y="16665"/>
                    </a:cubicBezTo>
                    <a:cubicBezTo>
                      <a:pt x="13685" y="16362"/>
                      <a:pt x="13899" y="16130"/>
                      <a:pt x="14060" y="15844"/>
                    </a:cubicBezTo>
                    <a:cubicBezTo>
                      <a:pt x="14506" y="15166"/>
                      <a:pt x="15095" y="14578"/>
                      <a:pt x="15684" y="13989"/>
                    </a:cubicBezTo>
                    <a:cubicBezTo>
                      <a:pt x="17843" y="11901"/>
                      <a:pt x="20002" y="9671"/>
                      <a:pt x="22749" y="8101"/>
                    </a:cubicBezTo>
                    <a:cubicBezTo>
                      <a:pt x="23784" y="7583"/>
                      <a:pt x="24837" y="7137"/>
                      <a:pt x="25872" y="6620"/>
                    </a:cubicBezTo>
                    <a:cubicBezTo>
                      <a:pt x="27442" y="5799"/>
                      <a:pt x="29137" y="5210"/>
                      <a:pt x="30850" y="4764"/>
                    </a:cubicBezTo>
                    <a:cubicBezTo>
                      <a:pt x="32634" y="4389"/>
                      <a:pt x="34418" y="3943"/>
                      <a:pt x="36203" y="3943"/>
                    </a:cubicBezTo>
                    <a:cubicBezTo>
                      <a:pt x="37440" y="3943"/>
                      <a:pt x="38645" y="3912"/>
                      <a:pt x="39866" y="3912"/>
                    </a:cubicBezTo>
                    <a:cubicBezTo>
                      <a:pt x="40477" y="3912"/>
                      <a:pt x="41092" y="3920"/>
                      <a:pt x="41716" y="3943"/>
                    </a:cubicBezTo>
                    <a:cubicBezTo>
                      <a:pt x="42751" y="3943"/>
                      <a:pt x="43857" y="4086"/>
                      <a:pt x="44910" y="4247"/>
                    </a:cubicBezTo>
                    <a:cubicBezTo>
                      <a:pt x="46391" y="4532"/>
                      <a:pt x="47872" y="4764"/>
                      <a:pt x="49299" y="5210"/>
                    </a:cubicBezTo>
                    <a:cubicBezTo>
                      <a:pt x="51084" y="5656"/>
                      <a:pt x="52779" y="6245"/>
                      <a:pt x="54420" y="6923"/>
                    </a:cubicBezTo>
                    <a:cubicBezTo>
                      <a:pt x="56650" y="7744"/>
                      <a:pt x="58738" y="8779"/>
                      <a:pt x="60897" y="9742"/>
                    </a:cubicBezTo>
                    <a:cubicBezTo>
                      <a:pt x="61700" y="10117"/>
                      <a:pt x="62449" y="10563"/>
                      <a:pt x="63270" y="11009"/>
                    </a:cubicBezTo>
                    <a:cubicBezTo>
                      <a:pt x="63716" y="11312"/>
                      <a:pt x="64162" y="11598"/>
                      <a:pt x="64680" y="11830"/>
                    </a:cubicBezTo>
                    <a:cubicBezTo>
                      <a:pt x="65500" y="12347"/>
                      <a:pt x="66392" y="12936"/>
                      <a:pt x="67285" y="13453"/>
                    </a:cubicBezTo>
                    <a:cubicBezTo>
                      <a:pt x="68623" y="14060"/>
                      <a:pt x="69890" y="14720"/>
                      <a:pt x="71067" y="15470"/>
                    </a:cubicBezTo>
                    <a:cubicBezTo>
                      <a:pt x="71442" y="15612"/>
                      <a:pt x="71817" y="15844"/>
                      <a:pt x="72120" y="16058"/>
                    </a:cubicBezTo>
                    <a:cubicBezTo>
                      <a:pt x="72191" y="16058"/>
                      <a:pt x="72263" y="16130"/>
                      <a:pt x="72334" y="16130"/>
                    </a:cubicBezTo>
                    <a:cubicBezTo>
                      <a:pt x="74636" y="17557"/>
                      <a:pt x="77027" y="18967"/>
                      <a:pt x="79257" y="20448"/>
                    </a:cubicBezTo>
                    <a:cubicBezTo>
                      <a:pt x="82522" y="22678"/>
                      <a:pt x="85645" y="24980"/>
                      <a:pt x="88767" y="27210"/>
                    </a:cubicBezTo>
                    <a:cubicBezTo>
                      <a:pt x="89517" y="27817"/>
                      <a:pt x="90337" y="28334"/>
                      <a:pt x="91069" y="28923"/>
                    </a:cubicBezTo>
                    <a:lnTo>
                      <a:pt x="98135" y="28923"/>
                    </a:lnTo>
                    <a:cubicBezTo>
                      <a:pt x="96493" y="27727"/>
                      <a:pt x="94869" y="26550"/>
                      <a:pt x="93228" y="25283"/>
                    </a:cubicBezTo>
                    <a:cubicBezTo>
                      <a:pt x="90480" y="23195"/>
                      <a:pt x="87732" y="21126"/>
                      <a:pt x="84895" y="19110"/>
                    </a:cubicBezTo>
                    <a:cubicBezTo>
                      <a:pt x="81113" y="16362"/>
                      <a:pt x="77312" y="13614"/>
                      <a:pt x="73226" y="11152"/>
                    </a:cubicBezTo>
                    <a:cubicBezTo>
                      <a:pt x="68551" y="8261"/>
                      <a:pt x="63645" y="5799"/>
                      <a:pt x="58506" y="3872"/>
                    </a:cubicBezTo>
                    <a:cubicBezTo>
                      <a:pt x="56882" y="3283"/>
                      <a:pt x="55169" y="2748"/>
                      <a:pt x="53457" y="2302"/>
                    </a:cubicBezTo>
                    <a:cubicBezTo>
                      <a:pt x="51886" y="1856"/>
                      <a:pt x="50263" y="1410"/>
                      <a:pt x="48693" y="1124"/>
                    </a:cubicBezTo>
                    <a:cubicBezTo>
                      <a:pt x="47515" y="892"/>
                      <a:pt x="46248" y="750"/>
                      <a:pt x="45053" y="518"/>
                    </a:cubicBezTo>
                    <a:cubicBezTo>
                      <a:pt x="44535" y="446"/>
                      <a:pt x="44018" y="446"/>
                      <a:pt x="43572" y="375"/>
                    </a:cubicBezTo>
                    <a:cubicBezTo>
                      <a:pt x="42965" y="303"/>
                      <a:pt x="42305" y="232"/>
                      <a:pt x="41716" y="232"/>
                    </a:cubicBezTo>
                    <a:cubicBezTo>
                      <a:pt x="39771" y="161"/>
                      <a:pt x="37844" y="0"/>
                      <a:pt x="35828" y="0"/>
                    </a:cubicBezTo>
                    <a:close/>
                  </a:path>
                </a:pathLst>
              </a:custGeom>
              <a:solidFill>
                <a:srgbClr val="A12148"/>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6"/>
            <p:cNvGrpSpPr/>
            <p:nvPr/>
          </p:nvGrpSpPr>
          <p:grpSpPr>
            <a:xfrm>
              <a:off x="212006" y="4337788"/>
              <a:ext cx="2616947" cy="801138"/>
              <a:chOff x="212006" y="4337788"/>
              <a:chExt cx="2616947" cy="801138"/>
            </a:xfrm>
          </p:grpSpPr>
          <p:sp>
            <p:nvSpPr>
              <p:cNvPr id="91" name="Google Shape;91;p6"/>
              <p:cNvSpPr/>
              <p:nvPr/>
            </p:nvSpPr>
            <p:spPr>
              <a:xfrm>
                <a:off x="212006" y="4337788"/>
                <a:ext cx="2616947" cy="801134"/>
              </a:xfrm>
              <a:custGeom>
                <a:avLst/>
                <a:gdLst/>
                <a:ahLst/>
                <a:cxnLst/>
                <a:rect l="l" t="t" r="r" b="b"/>
                <a:pathLst>
                  <a:path w="81703" h="25012" extrusionOk="0">
                    <a:moveTo>
                      <a:pt x="33247" y="1"/>
                    </a:moveTo>
                    <a:cubicBezTo>
                      <a:pt x="32026" y="1"/>
                      <a:pt x="30821" y="32"/>
                      <a:pt x="29584" y="32"/>
                    </a:cubicBezTo>
                    <a:cubicBezTo>
                      <a:pt x="27799" y="32"/>
                      <a:pt x="26015" y="478"/>
                      <a:pt x="24231" y="853"/>
                    </a:cubicBezTo>
                    <a:cubicBezTo>
                      <a:pt x="22518" y="1299"/>
                      <a:pt x="20823" y="1888"/>
                      <a:pt x="19253" y="2709"/>
                    </a:cubicBezTo>
                    <a:cubicBezTo>
                      <a:pt x="18218" y="3226"/>
                      <a:pt x="17165" y="3672"/>
                      <a:pt x="16130" y="4190"/>
                    </a:cubicBezTo>
                    <a:cubicBezTo>
                      <a:pt x="13383" y="5760"/>
                      <a:pt x="11224" y="7990"/>
                      <a:pt x="9065" y="10078"/>
                    </a:cubicBezTo>
                    <a:cubicBezTo>
                      <a:pt x="8476" y="10667"/>
                      <a:pt x="7887" y="11255"/>
                      <a:pt x="7441" y="11933"/>
                    </a:cubicBezTo>
                    <a:cubicBezTo>
                      <a:pt x="7280" y="12219"/>
                      <a:pt x="7066" y="12451"/>
                      <a:pt x="6906" y="12754"/>
                    </a:cubicBezTo>
                    <a:cubicBezTo>
                      <a:pt x="5871" y="14164"/>
                      <a:pt x="4836" y="15645"/>
                      <a:pt x="3944" y="17126"/>
                    </a:cubicBezTo>
                    <a:cubicBezTo>
                      <a:pt x="3337" y="18018"/>
                      <a:pt x="2820" y="18999"/>
                      <a:pt x="2302" y="19962"/>
                    </a:cubicBezTo>
                    <a:cubicBezTo>
                      <a:pt x="1999" y="20623"/>
                      <a:pt x="1642" y="21301"/>
                      <a:pt x="1339" y="21961"/>
                    </a:cubicBezTo>
                    <a:cubicBezTo>
                      <a:pt x="821" y="23014"/>
                      <a:pt x="375" y="23977"/>
                      <a:pt x="1" y="25012"/>
                    </a:cubicBezTo>
                    <a:lnTo>
                      <a:pt x="11741" y="25012"/>
                    </a:lnTo>
                    <a:cubicBezTo>
                      <a:pt x="12348" y="24191"/>
                      <a:pt x="12937" y="23370"/>
                      <a:pt x="13597" y="22567"/>
                    </a:cubicBezTo>
                    <a:cubicBezTo>
                      <a:pt x="14864" y="21140"/>
                      <a:pt x="16273" y="19731"/>
                      <a:pt x="17611" y="18464"/>
                    </a:cubicBezTo>
                    <a:cubicBezTo>
                      <a:pt x="18664" y="17572"/>
                      <a:pt x="19770" y="16769"/>
                      <a:pt x="20966" y="16019"/>
                    </a:cubicBezTo>
                    <a:cubicBezTo>
                      <a:pt x="23196" y="14538"/>
                      <a:pt x="25730" y="13414"/>
                      <a:pt x="28317" y="12754"/>
                    </a:cubicBezTo>
                    <a:cubicBezTo>
                      <a:pt x="30190" y="12308"/>
                      <a:pt x="32189" y="12005"/>
                      <a:pt x="34205" y="11933"/>
                    </a:cubicBezTo>
                    <a:cubicBezTo>
                      <a:pt x="34505" y="11924"/>
                      <a:pt x="34804" y="11920"/>
                      <a:pt x="35102" y="11920"/>
                    </a:cubicBezTo>
                    <a:cubicBezTo>
                      <a:pt x="37160" y="11920"/>
                      <a:pt x="39171" y="12132"/>
                      <a:pt x="41181" y="12522"/>
                    </a:cubicBezTo>
                    <a:cubicBezTo>
                      <a:pt x="41485" y="12522"/>
                      <a:pt x="41699" y="12593"/>
                      <a:pt x="42002" y="12593"/>
                    </a:cubicBezTo>
                    <a:cubicBezTo>
                      <a:pt x="42306" y="12665"/>
                      <a:pt x="42591" y="12754"/>
                      <a:pt x="42894" y="12825"/>
                    </a:cubicBezTo>
                    <a:cubicBezTo>
                      <a:pt x="43572" y="12968"/>
                      <a:pt x="44233" y="13200"/>
                      <a:pt x="44982" y="13414"/>
                    </a:cubicBezTo>
                    <a:cubicBezTo>
                      <a:pt x="47872" y="14235"/>
                      <a:pt x="50620" y="15573"/>
                      <a:pt x="53297" y="16840"/>
                    </a:cubicBezTo>
                    <a:cubicBezTo>
                      <a:pt x="56865" y="18464"/>
                      <a:pt x="60077" y="20694"/>
                      <a:pt x="63271" y="22782"/>
                    </a:cubicBezTo>
                    <a:cubicBezTo>
                      <a:pt x="64377" y="23531"/>
                      <a:pt x="65340" y="24263"/>
                      <a:pt x="66393" y="25012"/>
                    </a:cubicBezTo>
                    <a:lnTo>
                      <a:pt x="81702" y="25012"/>
                    </a:lnTo>
                    <a:cubicBezTo>
                      <a:pt x="81488" y="24798"/>
                      <a:pt x="81185" y="24637"/>
                      <a:pt x="80953" y="24423"/>
                    </a:cubicBezTo>
                    <a:cubicBezTo>
                      <a:pt x="78276" y="22407"/>
                      <a:pt x="75689" y="20248"/>
                      <a:pt x="73013" y="18250"/>
                    </a:cubicBezTo>
                    <a:cubicBezTo>
                      <a:pt x="70997" y="16769"/>
                      <a:pt x="68998" y="15270"/>
                      <a:pt x="66982" y="13860"/>
                    </a:cubicBezTo>
                    <a:cubicBezTo>
                      <a:pt x="65715" y="12897"/>
                      <a:pt x="64448" y="12005"/>
                      <a:pt x="63199" y="11184"/>
                    </a:cubicBezTo>
                    <a:cubicBezTo>
                      <a:pt x="62379" y="10667"/>
                      <a:pt x="61558" y="10078"/>
                      <a:pt x="60666" y="9542"/>
                    </a:cubicBezTo>
                    <a:cubicBezTo>
                      <a:pt x="59773" y="9025"/>
                      <a:pt x="58881" y="8436"/>
                      <a:pt x="58061" y="7919"/>
                    </a:cubicBezTo>
                    <a:cubicBezTo>
                      <a:pt x="57543" y="7687"/>
                      <a:pt x="57097" y="7401"/>
                      <a:pt x="56651" y="7098"/>
                    </a:cubicBezTo>
                    <a:cubicBezTo>
                      <a:pt x="55830" y="6652"/>
                      <a:pt x="55081" y="6206"/>
                      <a:pt x="54278" y="5831"/>
                    </a:cubicBezTo>
                    <a:cubicBezTo>
                      <a:pt x="52119" y="4868"/>
                      <a:pt x="50031" y="3833"/>
                      <a:pt x="47801" y="3012"/>
                    </a:cubicBezTo>
                    <a:cubicBezTo>
                      <a:pt x="46160" y="2334"/>
                      <a:pt x="44465" y="1745"/>
                      <a:pt x="42680" y="1299"/>
                    </a:cubicBezTo>
                    <a:cubicBezTo>
                      <a:pt x="41253" y="853"/>
                      <a:pt x="39772" y="621"/>
                      <a:pt x="38291" y="336"/>
                    </a:cubicBezTo>
                    <a:cubicBezTo>
                      <a:pt x="37238" y="175"/>
                      <a:pt x="36132" y="32"/>
                      <a:pt x="35097" y="32"/>
                    </a:cubicBezTo>
                    <a:cubicBezTo>
                      <a:pt x="34473" y="9"/>
                      <a:pt x="33858" y="1"/>
                      <a:pt x="33247" y="1"/>
                    </a:cubicBezTo>
                    <a:close/>
                  </a:path>
                </a:pathLst>
              </a:custGeom>
              <a:solidFill>
                <a:srgbClr val="D62C5A"/>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6"/>
              <p:cNvSpPr/>
              <p:nvPr/>
            </p:nvSpPr>
            <p:spPr>
              <a:xfrm>
                <a:off x="588069" y="4719556"/>
                <a:ext cx="1750536" cy="419369"/>
              </a:xfrm>
              <a:custGeom>
                <a:avLst/>
                <a:gdLst/>
                <a:ahLst/>
                <a:cxnLst/>
                <a:rect l="l" t="t" r="r" b="b"/>
                <a:pathLst>
                  <a:path w="54653" h="13093" extrusionOk="0">
                    <a:moveTo>
                      <a:pt x="23361" y="1"/>
                    </a:moveTo>
                    <a:cubicBezTo>
                      <a:pt x="23063" y="1"/>
                      <a:pt x="22764" y="5"/>
                      <a:pt x="22464" y="14"/>
                    </a:cubicBezTo>
                    <a:cubicBezTo>
                      <a:pt x="20448" y="86"/>
                      <a:pt x="18449" y="389"/>
                      <a:pt x="16576" y="835"/>
                    </a:cubicBezTo>
                    <a:cubicBezTo>
                      <a:pt x="13989" y="1495"/>
                      <a:pt x="11455" y="2619"/>
                      <a:pt x="9225" y="4100"/>
                    </a:cubicBezTo>
                    <a:cubicBezTo>
                      <a:pt x="8029" y="4850"/>
                      <a:pt x="6923" y="5653"/>
                      <a:pt x="5870" y="6545"/>
                    </a:cubicBezTo>
                    <a:cubicBezTo>
                      <a:pt x="4532" y="7812"/>
                      <a:pt x="3123" y="9221"/>
                      <a:pt x="1856" y="10648"/>
                    </a:cubicBezTo>
                    <a:cubicBezTo>
                      <a:pt x="1196" y="11451"/>
                      <a:pt x="607" y="12272"/>
                      <a:pt x="0" y="13093"/>
                    </a:cubicBezTo>
                    <a:lnTo>
                      <a:pt x="10420" y="13093"/>
                    </a:lnTo>
                    <a:cubicBezTo>
                      <a:pt x="12204" y="11683"/>
                      <a:pt x="14203" y="10417"/>
                      <a:pt x="16433" y="9596"/>
                    </a:cubicBezTo>
                    <a:cubicBezTo>
                      <a:pt x="18003" y="9007"/>
                      <a:pt x="19556" y="8490"/>
                      <a:pt x="21197" y="8329"/>
                    </a:cubicBezTo>
                    <a:cubicBezTo>
                      <a:pt x="22981" y="8186"/>
                      <a:pt x="24694" y="8115"/>
                      <a:pt x="26479" y="8115"/>
                    </a:cubicBezTo>
                    <a:cubicBezTo>
                      <a:pt x="26996" y="8115"/>
                      <a:pt x="27513" y="8186"/>
                      <a:pt x="28031" y="8186"/>
                    </a:cubicBezTo>
                    <a:cubicBezTo>
                      <a:pt x="28548" y="8258"/>
                      <a:pt x="29066" y="8258"/>
                      <a:pt x="29601" y="8329"/>
                    </a:cubicBezTo>
                    <a:cubicBezTo>
                      <a:pt x="30707" y="8561"/>
                      <a:pt x="31831" y="8775"/>
                      <a:pt x="32866" y="9078"/>
                    </a:cubicBezTo>
                    <a:cubicBezTo>
                      <a:pt x="34722" y="9596"/>
                      <a:pt x="36435" y="10202"/>
                      <a:pt x="38148" y="10934"/>
                    </a:cubicBezTo>
                    <a:cubicBezTo>
                      <a:pt x="38594" y="11166"/>
                      <a:pt x="38968" y="11309"/>
                      <a:pt x="39325" y="11541"/>
                    </a:cubicBezTo>
                    <a:cubicBezTo>
                      <a:pt x="40449" y="12058"/>
                      <a:pt x="41413" y="12575"/>
                      <a:pt x="42448" y="13093"/>
                    </a:cubicBezTo>
                    <a:lnTo>
                      <a:pt x="54652" y="13093"/>
                    </a:lnTo>
                    <a:cubicBezTo>
                      <a:pt x="53599" y="12344"/>
                      <a:pt x="52636" y="11612"/>
                      <a:pt x="51530" y="10863"/>
                    </a:cubicBezTo>
                    <a:cubicBezTo>
                      <a:pt x="48336" y="8775"/>
                      <a:pt x="45124" y="6545"/>
                      <a:pt x="41556" y="4921"/>
                    </a:cubicBezTo>
                    <a:cubicBezTo>
                      <a:pt x="38879" y="3654"/>
                      <a:pt x="36131" y="2316"/>
                      <a:pt x="33241" y="1495"/>
                    </a:cubicBezTo>
                    <a:cubicBezTo>
                      <a:pt x="32492" y="1281"/>
                      <a:pt x="31831" y="1049"/>
                      <a:pt x="31153" y="906"/>
                    </a:cubicBezTo>
                    <a:cubicBezTo>
                      <a:pt x="30850" y="835"/>
                      <a:pt x="30565" y="746"/>
                      <a:pt x="30261" y="674"/>
                    </a:cubicBezTo>
                    <a:cubicBezTo>
                      <a:pt x="29958" y="674"/>
                      <a:pt x="29744" y="603"/>
                      <a:pt x="29440" y="603"/>
                    </a:cubicBezTo>
                    <a:cubicBezTo>
                      <a:pt x="27430" y="213"/>
                      <a:pt x="25419" y="1"/>
                      <a:pt x="23361" y="1"/>
                    </a:cubicBezTo>
                    <a:close/>
                  </a:path>
                </a:pathLst>
              </a:custGeom>
              <a:solidFill>
                <a:srgbClr val="D4596E"/>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6"/>
              <p:cNvSpPr/>
              <p:nvPr/>
            </p:nvSpPr>
            <p:spPr>
              <a:xfrm>
                <a:off x="921821" y="4979449"/>
                <a:ext cx="1025857" cy="159477"/>
              </a:xfrm>
              <a:custGeom>
                <a:avLst/>
                <a:gdLst/>
                <a:ahLst/>
                <a:cxnLst/>
                <a:rect l="l" t="t" r="r" b="b"/>
                <a:pathLst>
                  <a:path w="32028" h="4979" extrusionOk="0">
                    <a:moveTo>
                      <a:pt x="16059" y="1"/>
                    </a:moveTo>
                    <a:cubicBezTo>
                      <a:pt x="14274" y="1"/>
                      <a:pt x="12561" y="72"/>
                      <a:pt x="10777" y="215"/>
                    </a:cubicBezTo>
                    <a:cubicBezTo>
                      <a:pt x="9136" y="376"/>
                      <a:pt x="7583" y="893"/>
                      <a:pt x="6013" y="1482"/>
                    </a:cubicBezTo>
                    <a:cubicBezTo>
                      <a:pt x="3783" y="2303"/>
                      <a:pt x="1784" y="3569"/>
                      <a:pt x="0" y="4979"/>
                    </a:cubicBezTo>
                    <a:lnTo>
                      <a:pt x="32028" y="4979"/>
                    </a:lnTo>
                    <a:cubicBezTo>
                      <a:pt x="30993" y="4461"/>
                      <a:pt x="30029" y="3944"/>
                      <a:pt x="28905" y="3427"/>
                    </a:cubicBezTo>
                    <a:cubicBezTo>
                      <a:pt x="28548" y="3195"/>
                      <a:pt x="28174" y="3052"/>
                      <a:pt x="27728" y="2820"/>
                    </a:cubicBezTo>
                    <a:cubicBezTo>
                      <a:pt x="26015" y="2088"/>
                      <a:pt x="24302" y="1482"/>
                      <a:pt x="22446" y="964"/>
                    </a:cubicBezTo>
                    <a:cubicBezTo>
                      <a:pt x="21411" y="661"/>
                      <a:pt x="20287" y="447"/>
                      <a:pt x="19181" y="215"/>
                    </a:cubicBezTo>
                    <a:cubicBezTo>
                      <a:pt x="18646" y="144"/>
                      <a:pt x="18128" y="144"/>
                      <a:pt x="17611" y="72"/>
                    </a:cubicBezTo>
                    <a:cubicBezTo>
                      <a:pt x="17093" y="72"/>
                      <a:pt x="16576" y="1"/>
                      <a:pt x="16059" y="1"/>
                    </a:cubicBezTo>
                    <a:close/>
                  </a:path>
                </a:pathLst>
              </a:custGeom>
              <a:solidFill>
                <a:srgbClr val="811A36"/>
              </a:solidFill>
              <a:ln>
                <a:noFill/>
              </a:ln>
              <a:effectLst>
                <a:outerShdw blurRad="57150" dist="38100" dir="21540000" algn="bl" rotWithShape="0">
                  <a:srgbClr val="000000">
                    <a:alpha val="4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4"/>
        <p:cNvGrpSpPr/>
        <p:nvPr/>
      </p:nvGrpSpPr>
      <p:grpSpPr>
        <a:xfrm>
          <a:off x="0" y="0"/>
          <a:ext cx="0" cy="0"/>
          <a:chOff x="0" y="0"/>
          <a:chExt cx="0" cy="0"/>
        </a:xfrm>
      </p:grpSpPr>
      <p:sp>
        <p:nvSpPr>
          <p:cNvPr id="95" name="Google Shape;95;p7"/>
          <p:cNvSpPr txBox="1">
            <a:spLocks noGrp="1"/>
          </p:cNvSpPr>
          <p:nvPr>
            <p:ph type="title"/>
          </p:nvPr>
        </p:nvSpPr>
        <p:spPr>
          <a:xfrm>
            <a:off x="1099100" y="155937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3000">
                <a:solidFill>
                  <a:schemeClr val="lt1"/>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7"/>
          <p:cNvSpPr txBox="1">
            <a:spLocks noGrp="1"/>
          </p:cNvSpPr>
          <p:nvPr>
            <p:ph type="body" idx="1"/>
          </p:nvPr>
        </p:nvSpPr>
        <p:spPr>
          <a:xfrm>
            <a:off x="1099100" y="2393370"/>
            <a:ext cx="2808000" cy="1701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solidFill>
                  <a:schemeClr val="lt1"/>
                </a:solidFill>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97" name="Google Shape;97;p7"/>
          <p:cNvSpPr/>
          <p:nvPr/>
        </p:nvSpPr>
        <p:spPr>
          <a:xfrm>
            <a:off x="0" y="4030150"/>
            <a:ext cx="2558660" cy="1113382"/>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38100" dir="900000"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7"/>
          <p:cNvGrpSpPr/>
          <p:nvPr/>
        </p:nvGrpSpPr>
        <p:grpSpPr>
          <a:xfrm>
            <a:off x="0" y="4142176"/>
            <a:ext cx="2218021" cy="1001353"/>
            <a:chOff x="0" y="4142176"/>
            <a:chExt cx="2218021" cy="1001353"/>
          </a:xfrm>
        </p:grpSpPr>
        <p:sp>
          <p:nvSpPr>
            <p:cNvPr id="99" name="Google Shape;99;p7"/>
            <p:cNvSpPr/>
            <p:nvPr/>
          </p:nvSpPr>
          <p:spPr>
            <a:xfrm>
              <a:off x="0" y="4535364"/>
              <a:ext cx="1463093" cy="608154"/>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7"/>
            <p:cNvSpPr/>
            <p:nvPr/>
          </p:nvSpPr>
          <p:spPr>
            <a:xfrm>
              <a:off x="0" y="4142176"/>
              <a:ext cx="2218021" cy="100135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 name="Google Shape;101;p7"/>
          <p:cNvGrpSpPr/>
          <p:nvPr/>
        </p:nvGrpSpPr>
        <p:grpSpPr>
          <a:xfrm>
            <a:off x="3381521" y="0"/>
            <a:ext cx="5762485" cy="5143506"/>
            <a:chOff x="3381521" y="0"/>
            <a:chExt cx="5762485" cy="5143506"/>
          </a:xfrm>
        </p:grpSpPr>
        <p:sp>
          <p:nvSpPr>
            <p:cNvPr id="102" name="Google Shape;102;p7"/>
            <p:cNvSpPr/>
            <p:nvPr/>
          </p:nvSpPr>
          <p:spPr>
            <a:xfrm>
              <a:off x="3381521" y="0"/>
              <a:ext cx="5498462" cy="5143506"/>
            </a:xfrm>
            <a:custGeom>
              <a:avLst/>
              <a:gdLst/>
              <a:ahLst/>
              <a:cxnLst/>
              <a:rect l="l" t="t" r="r" b="b"/>
              <a:pathLst>
                <a:path w="171666" h="160584" extrusionOk="0">
                  <a:moveTo>
                    <a:pt x="1" y="0"/>
                  </a:moveTo>
                  <a:cubicBezTo>
                    <a:pt x="1482" y="446"/>
                    <a:pt x="2963" y="892"/>
                    <a:pt x="4462" y="1410"/>
                  </a:cubicBezTo>
                  <a:cubicBezTo>
                    <a:pt x="6317" y="2016"/>
                    <a:pt x="8316" y="2534"/>
                    <a:pt x="10189" y="3122"/>
                  </a:cubicBezTo>
                  <a:cubicBezTo>
                    <a:pt x="11973" y="3711"/>
                    <a:pt x="13758" y="4247"/>
                    <a:pt x="15613" y="4835"/>
                  </a:cubicBezTo>
                  <a:cubicBezTo>
                    <a:pt x="17844" y="5585"/>
                    <a:pt x="20145" y="6316"/>
                    <a:pt x="22447" y="7137"/>
                  </a:cubicBezTo>
                  <a:cubicBezTo>
                    <a:pt x="25498" y="8261"/>
                    <a:pt x="28549" y="9439"/>
                    <a:pt x="31600" y="10938"/>
                  </a:cubicBezTo>
                  <a:cubicBezTo>
                    <a:pt x="34634" y="12418"/>
                    <a:pt x="37613" y="14131"/>
                    <a:pt x="40361" y="16290"/>
                  </a:cubicBezTo>
                  <a:cubicBezTo>
                    <a:pt x="43109" y="18360"/>
                    <a:pt x="45785" y="20590"/>
                    <a:pt x="48016" y="23267"/>
                  </a:cubicBezTo>
                  <a:cubicBezTo>
                    <a:pt x="48908" y="24391"/>
                    <a:pt x="49889" y="25497"/>
                    <a:pt x="50781" y="26693"/>
                  </a:cubicBezTo>
                  <a:cubicBezTo>
                    <a:pt x="52922" y="29672"/>
                    <a:pt x="54938" y="32866"/>
                    <a:pt x="56651" y="36131"/>
                  </a:cubicBezTo>
                  <a:cubicBezTo>
                    <a:pt x="58275" y="39111"/>
                    <a:pt x="59774" y="42233"/>
                    <a:pt x="61183" y="45427"/>
                  </a:cubicBezTo>
                  <a:cubicBezTo>
                    <a:pt x="62450" y="48318"/>
                    <a:pt x="63717" y="51298"/>
                    <a:pt x="64966" y="54277"/>
                  </a:cubicBezTo>
                  <a:cubicBezTo>
                    <a:pt x="65947" y="56436"/>
                    <a:pt x="66911" y="58577"/>
                    <a:pt x="67946" y="60736"/>
                  </a:cubicBezTo>
                  <a:cubicBezTo>
                    <a:pt x="68695" y="62378"/>
                    <a:pt x="69427" y="63930"/>
                    <a:pt x="70247" y="65500"/>
                  </a:cubicBezTo>
                  <a:cubicBezTo>
                    <a:pt x="71657" y="68105"/>
                    <a:pt x="73227" y="70550"/>
                    <a:pt x="75154" y="72709"/>
                  </a:cubicBezTo>
                  <a:cubicBezTo>
                    <a:pt x="76564" y="74279"/>
                    <a:pt x="77991" y="75831"/>
                    <a:pt x="79615" y="77169"/>
                  </a:cubicBezTo>
                  <a:cubicBezTo>
                    <a:pt x="82595" y="79632"/>
                    <a:pt x="85931" y="81327"/>
                    <a:pt x="89500" y="82665"/>
                  </a:cubicBezTo>
                  <a:cubicBezTo>
                    <a:pt x="91659" y="83486"/>
                    <a:pt x="93889" y="84164"/>
                    <a:pt x="96119" y="84752"/>
                  </a:cubicBezTo>
                  <a:cubicBezTo>
                    <a:pt x="98582" y="85430"/>
                    <a:pt x="101097" y="86019"/>
                    <a:pt x="103631" y="86537"/>
                  </a:cubicBezTo>
                  <a:cubicBezTo>
                    <a:pt x="106611" y="87054"/>
                    <a:pt x="109573" y="87572"/>
                    <a:pt x="112552" y="88018"/>
                  </a:cubicBezTo>
                  <a:cubicBezTo>
                    <a:pt x="115372" y="88464"/>
                    <a:pt x="118137" y="88838"/>
                    <a:pt x="120885" y="89356"/>
                  </a:cubicBezTo>
                  <a:cubicBezTo>
                    <a:pt x="124079" y="89963"/>
                    <a:pt x="127344" y="90409"/>
                    <a:pt x="130466" y="91301"/>
                  </a:cubicBezTo>
                  <a:cubicBezTo>
                    <a:pt x="131430" y="91586"/>
                    <a:pt x="132411" y="91818"/>
                    <a:pt x="133375" y="92032"/>
                  </a:cubicBezTo>
                  <a:cubicBezTo>
                    <a:pt x="135676" y="92639"/>
                    <a:pt x="137907" y="93370"/>
                    <a:pt x="140137" y="94263"/>
                  </a:cubicBezTo>
                  <a:cubicBezTo>
                    <a:pt x="142510" y="95244"/>
                    <a:pt x="144741" y="96422"/>
                    <a:pt x="146899" y="97920"/>
                  </a:cubicBezTo>
                  <a:cubicBezTo>
                    <a:pt x="148826" y="99169"/>
                    <a:pt x="150611" y="100739"/>
                    <a:pt x="152252" y="102452"/>
                  </a:cubicBezTo>
                  <a:cubicBezTo>
                    <a:pt x="153448" y="103719"/>
                    <a:pt x="154483" y="105200"/>
                    <a:pt x="155517" y="106610"/>
                  </a:cubicBezTo>
                  <a:cubicBezTo>
                    <a:pt x="157391" y="109357"/>
                    <a:pt x="158640" y="112409"/>
                    <a:pt x="159532" y="115674"/>
                  </a:cubicBezTo>
                  <a:cubicBezTo>
                    <a:pt x="160067" y="117690"/>
                    <a:pt x="160424" y="119778"/>
                    <a:pt x="160728" y="121847"/>
                  </a:cubicBezTo>
                  <a:cubicBezTo>
                    <a:pt x="161031" y="124078"/>
                    <a:pt x="161031" y="126379"/>
                    <a:pt x="160799" y="128610"/>
                  </a:cubicBezTo>
                  <a:cubicBezTo>
                    <a:pt x="160585" y="132267"/>
                    <a:pt x="159764" y="135836"/>
                    <a:pt x="158872" y="139404"/>
                  </a:cubicBezTo>
                  <a:cubicBezTo>
                    <a:pt x="158354" y="141635"/>
                    <a:pt x="157605" y="143865"/>
                    <a:pt x="156856" y="146095"/>
                  </a:cubicBezTo>
                  <a:cubicBezTo>
                    <a:pt x="155964" y="148540"/>
                    <a:pt x="155000" y="151002"/>
                    <a:pt x="154108" y="153447"/>
                  </a:cubicBezTo>
                  <a:cubicBezTo>
                    <a:pt x="153287" y="155820"/>
                    <a:pt x="152395" y="158211"/>
                    <a:pt x="151592" y="160584"/>
                  </a:cubicBezTo>
                  <a:lnTo>
                    <a:pt x="161548" y="160584"/>
                  </a:lnTo>
                  <a:cubicBezTo>
                    <a:pt x="161762" y="160138"/>
                    <a:pt x="161994" y="159691"/>
                    <a:pt x="162137" y="159245"/>
                  </a:cubicBezTo>
                  <a:cubicBezTo>
                    <a:pt x="163404" y="156498"/>
                    <a:pt x="164599" y="153821"/>
                    <a:pt x="165777" y="151074"/>
                  </a:cubicBezTo>
                  <a:cubicBezTo>
                    <a:pt x="166758" y="148772"/>
                    <a:pt x="167650" y="146452"/>
                    <a:pt x="168453" y="144151"/>
                  </a:cubicBezTo>
                  <a:cubicBezTo>
                    <a:pt x="169131" y="142295"/>
                    <a:pt x="169577" y="140439"/>
                    <a:pt x="170095" y="138512"/>
                  </a:cubicBezTo>
                  <a:cubicBezTo>
                    <a:pt x="170844" y="136050"/>
                    <a:pt x="171130" y="133516"/>
                    <a:pt x="171504" y="131001"/>
                  </a:cubicBezTo>
                  <a:cubicBezTo>
                    <a:pt x="171576" y="130554"/>
                    <a:pt x="171665" y="130180"/>
                    <a:pt x="171665" y="129734"/>
                  </a:cubicBezTo>
                  <a:lnTo>
                    <a:pt x="171665" y="129359"/>
                  </a:lnTo>
                  <a:lnTo>
                    <a:pt x="171665" y="125344"/>
                  </a:lnTo>
                  <a:cubicBezTo>
                    <a:pt x="171665" y="123417"/>
                    <a:pt x="171576" y="121401"/>
                    <a:pt x="171130" y="119474"/>
                  </a:cubicBezTo>
                  <a:cubicBezTo>
                    <a:pt x="171058" y="119331"/>
                    <a:pt x="171058" y="119171"/>
                    <a:pt x="171058" y="118957"/>
                  </a:cubicBezTo>
                  <a:cubicBezTo>
                    <a:pt x="170773" y="117547"/>
                    <a:pt x="170541" y="116048"/>
                    <a:pt x="170166" y="114639"/>
                  </a:cubicBezTo>
                  <a:cubicBezTo>
                    <a:pt x="169720" y="112926"/>
                    <a:pt x="169131" y="111302"/>
                    <a:pt x="168614" y="109661"/>
                  </a:cubicBezTo>
                  <a:cubicBezTo>
                    <a:pt x="167722" y="106913"/>
                    <a:pt x="166384" y="104379"/>
                    <a:pt x="164885" y="102006"/>
                  </a:cubicBezTo>
                  <a:cubicBezTo>
                    <a:pt x="163261" y="99330"/>
                    <a:pt x="161316" y="96868"/>
                    <a:pt x="159015" y="94709"/>
                  </a:cubicBezTo>
                  <a:cubicBezTo>
                    <a:pt x="157462" y="93370"/>
                    <a:pt x="155892" y="91961"/>
                    <a:pt x="154108" y="90855"/>
                  </a:cubicBezTo>
                  <a:cubicBezTo>
                    <a:pt x="153144" y="90105"/>
                    <a:pt x="152181" y="89516"/>
                    <a:pt x="151146" y="88999"/>
                  </a:cubicBezTo>
                  <a:cubicBezTo>
                    <a:pt x="149505" y="88178"/>
                    <a:pt x="147792" y="87286"/>
                    <a:pt x="146007" y="86608"/>
                  </a:cubicBezTo>
                  <a:cubicBezTo>
                    <a:pt x="144294" y="86019"/>
                    <a:pt x="142510" y="85430"/>
                    <a:pt x="140797" y="84984"/>
                  </a:cubicBezTo>
                  <a:cubicBezTo>
                    <a:pt x="138353" y="84378"/>
                    <a:pt x="135891" y="83789"/>
                    <a:pt x="133375" y="83343"/>
                  </a:cubicBezTo>
                  <a:cubicBezTo>
                    <a:pt x="130984" y="82897"/>
                    <a:pt x="128539" y="82594"/>
                    <a:pt x="126077" y="82219"/>
                  </a:cubicBezTo>
                  <a:cubicBezTo>
                    <a:pt x="125417" y="82147"/>
                    <a:pt x="124739" y="82076"/>
                    <a:pt x="124079" y="81933"/>
                  </a:cubicBezTo>
                  <a:cubicBezTo>
                    <a:pt x="121260" y="81630"/>
                    <a:pt x="118423" y="81255"/>
                    <a:pt x="115603" y="80881"/>
                  </a:cubicBezTo>
                  <a:cubicBezTo>
                    <a:pt x="113748" y="80595"/>
                    <a:pt x="111964" y="80292"/>
                    <a:pt x="110108" y="79988"/>
                  </a:cubicBezTo>
                  <a:cubicBezTo>
                    <a:pt x="109947" y="79988"/>
                    <a:pt x="109876" y="79988"/>
                    <a:pt x="109733" y="79917"/>
                  </a:cubicBezTo>
                  <a:cubicBezTo>
                    <a:pt x="108163" y="79632"/>
                    <a:pt x="106611" y="79400"/>
                    <a:pt x="105041" y="79025"/>
                  </a:cubicBezTo>
                  <a:cubicBezTo>
                    <a:pt x="103631" y="78740"/>
                    <a:pt x="102221" y="78293"/>
                    <a:pt x="100812" y="77847"/>
                  </a:cubicBezTo>
                  <a:cubicBezTo>
                    <a:pt x="100063" y="77687"/>
                    <a:pt x="99402" y="77401"/>
                    <a:pt x="98724" y="77169"/>
                  </a:cubicBezTo>
                  <a:cubicBezTo>
                    <a:pt x="97618" y="76795"/>
                    <a:pt x="96565" y="76509"/>
                    <a:pt x="95459" y="75974"/>
                  </a:cubicBezTo>
                  <a:cubicBezTo>
                    <a:pt x="93960" y="75385"/>
                    <a:pt x="92551" y="74564"/>
                    <a:pt x="91070" y="73904"/>
                  </a:cubicBezTo>
                  <a:cubicBezTo>
                    <a:pt x="88019" y="72495"/>
                    <a:pt x="85342" y="70478"/>
                    <a:pt x="82969" y="68177"/>
                  </a:cubicBezTo>
                  <a:cubicBezTo>
                    <a:pt x="79918" y="65197"/>
                    <a:pt x="77242" y="61860"/>
                    <a:pt x="75011" y="58131"/>
                  </a:cubicBezTo>
                  <a:cubicBezTo>
                    <a:pt x="72852" y="54563"/>
                    <a:pt x="71068" y="50851"/>
                    <a:pt x="69284" y="47140"/>
                  </a:cubicBezTo>
                  <a:cubicBezTo>
                    <a:pt x="68088" y="44607"/>
                    <a:pt x="66982" y="42162"/>
                    <a:pt x="65787" y="39628"/>
                  </a:cubicBezTo>
                  <a:cubicBezTo>
                    <a:pt x="64609" y="37166"/>
                    <a:pt x="63414" y="34722"/>
                    <a:pt x="62147" y="32259"/>
                  </a:cubicBezTo>
                  <a:cubicBezTo>
                    <a:pt x="60737" y="29440"/>
                    <a:pt x="59167" y="26693"/>
                    <a:pt x="57543" y="24016"/>
                  </a:cubicBezTo>
                  <a:cubicBezTo>
                    <a:pt x="56045" y="21857"/>
                    <a:pt x="54492" y="19698"/>
                    <a:pt x="52851" y="17700"/>
                  </a:cubicBezTo>
                  <a:cubicBezTo>
                    <a:pt x="51299" y="15844"/>
                    <a:pt x="49657" y="14203"/>
                    <a:pt x="47873" y="12633"/>
                  </a:cubicBezTo>
                  <a:cubicBezTo>
                    <a:pt x="45571" y="10634"/>
                    <a:pt x="43109" y="8993"/>
                    <a:pt x="40522" y="7512"/>
                  </a:cubicBezTo>
                  <a:cubicBezTo>
                    <a:pt x="37917" y="5942"/>
                    <a:pt x="35169" y="4764"/>
                    <a:pt x="32332" y="3569"/>
                  </a:cubicBezTo>
                  <a:cubicBezTo>
                    <a:pt x="31226" y="3051"/>
                    <a:pt x="29959" y="2605"/>
                    <a:pt x="28763" y="2159"/>
                  </a:cubicBezTo>
                  <a:cubicBezTo>
                    <a:pt x="27657" y="1784"/>
                    <a:pt x="26533" y="1410"/>
                    <a:pt x="25355" y="1035"/>
                  </a:cubicBezTo>
                  <a:cubicBezTo>
                    <a:pt x="24303" y="678"/>
                    <a:pt x="23268" y="375"/>
                    <a:pt x="22233"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
            <p:cNvSpPr/>
            <p:nvPr/>
          </p:nvSpPr>
          <p:spPr>
            <a:xfrm>
              <a:off x="8105556" y="0"/>
              <a:ext cx="1038445" cy="1443048"/>
            </a:xfrm>
            <a:custGeom>
              <a:avLst/>
              <a:gdLst/>
              <a:ahLst/>
              <a:cxnLst/>
              <a:rect l="l" t="t" r="r" b="b"/>
              <a:pathLst>
                <a:path w="32421" h="45053" extrusionOk="0">
                  <a:moveTo>
                    <a:pt x="0" y="0"/>
                  </a:moveTo>
                  <a:cubicBezTo>
                    <a:pt x="89" y="749"/>
                    <a:pt x="89" y="1570"/>
                    <a:pt x="161" y="2302"/>
                  </a:cubicBezTo>
                  <a:cubicBezTo>
                    <a:pt x="232" y="3265"/>
                    <a:pt x="304" y="4157"/>
                    <a:pt x="375" y="5139"/>
                  </a:cubicBezTo>
                  <a:cubicBezTo>
                    <a:pt x="446" y="5585"/>
                    <a:pt x="536" y="6102"/>
                    <a:pt x="607" y="6548"/>
                  </a:cubicBezTo>
                  <a:cubicBezTo>
                    <a:pt x="678" y="6994"/>
                    <a:pt x="750" y="7512"/>
                    <a:pt x="821" y="7958"/>
                  </a:cubicBezTo>
                  <a:cubicBezTo>
                    <a:pt x="892" y="8475"/>
                    <a:pt x="1053" y="8921"/>
                    <a:pt x="1124" y="9439"/>
                  </a:cubicBezTo>
                  <a:cubicBezTo>
                    <a:pt x="1124" y="9439"/>
                    <a:pt x="1124" y="9439"/>
                    <a:pt x="1124" y="9439"/>
                  </a:cubicBezTo>
                  <a:lnTo>
                    <a:pt x="1124" y="9439"/>
                  </a:lnTo>
                  <a:cubicBezTo>
                    <a:pt x="1159" y="9516"/>
                    <a:pt x="1177" y="9590"/>
                    <a:pt x="1194" y="9669"/>
                  </a:cubicBezTo>
                  <a:lnTo>
                    <a:pt x="1194" y="9669"/>
                  </a:lnTo>
                  <a:cubicBezTo>
                    <a:pt x="1173" y="9593"/>
                    <a:pt x="1148" y="9517"/>
                    <a:pt x="1124" y="9439"/>
                  </a:cubicBezTo>
                  <a:lnTo>
                    <a:pt x="1124" y="9439"/>
                  </a:lnTo>
                  <a:cubicBezTo>
                    <a:pt x="1171" y="9665"/>
                    <a:pt x="1218" y="9891"/>
                    <a:pt x="1267" y="10116"/>
                  </a:cubicBezTo>
                  <a:lnTo>
                    <a:pt x="1267" y="10116"/>
                  </a:lnTo>
                  <a:cubicBezTo>
                    <a:pt x="1267" y="10038"/>
                    <a:pt x="1259" y="9961"/>
                    <a:pt x="1245" y="9886"/>
                  </a:cubicBezTo>
                  <a:lnTo>
                    <a:pt x="1245" y="9886"/>
                  </a:lnTo>
                  <a:cubicBezTo>
                    <a:pt x="1252" y="9908"/>
                    <a:pt x="1259" y="9932"/>
                    <a:pt x="1267" y="9956"/>
                  </a:cubicBezTo>
                  <a:lnTo>
                    <a:pt x="1267" y="10116"/>
                  </a:lnTo>
                  <a:lnTo>
                    <a:pt x="1267" y="10116"/>
                  </a:lnTo>
                  <a:cubicBezTo>
                    <a:pt x="1267" y="10116"/>
                    <a:pt x="1267" y="10116"/>
                    <a:pt x="1267" y="10116"/>
                  </a:cubicBezTo>
                  <a:lnTo>
                    <a:pt x="1267" y="10116"/>
                  </a:lnTo>
                  <a:cubicBezTo>
                    <a:pt x="1267" y="10116"/>
                    <a:pt x="1267" y="10116"/>
                    <a:pt x="1267" y="10117"/>
                  </a:cubicBezTo>
                  <a:lnTo>
                    <a:pt x="1267" y="10116"/>
                  </a:lnTo>
                  <a:lnTo>
                    <a:pt x="1267" y="10116"/>
                  </a:lnTo>
                  <a:cubicBezTo>
                    <a:pt x="1766" y="12409"/>
                    <a:pt x="2419" y="14630"/>
                    <a:pt x="3426" y="16808"/>
                  </a:cubicBezTo>
                  <a:cubicBezTo>
                    <a:pt x="4104" y="18146"/>
                    <a:pt x="4693" y="19484"/>
                    <a:pt x="5442" y="20751"/>
                  </a:cubicBezTo>
                  <a:cubicBezTo>
                    <a:pt x="7066" y="23427"/>
                    <a:pt x="9082" y="25729"/>
                    <a:pt x="11313" y="27959"/>
                  </a:cubicBezTo>
                  <a:cubicBezTo>
                    <a:pt x="15256" y="31813"/>
                    <a:pt x="19556" y="35096"/>
                    <a:pt x="23945" y="38433"/>
                  </a:cubicBezTo>
                  <a:cubicBezTo>
                    <a:pt x="26853" y="40592"/>
                    <a:pt x="29673" y="42751"/>
                    <a:pt x="32420" y="45053"/>
                  </a:cubicBezTo>
                  <a:lnTo>
                    <a:pt x="32420" y="44160"/>
                  </a:lnTo>
                  <a:lnTo>
                    <a:pt x="32420" y="43857"/>
                  </a:lnTo>
                  <a:lnTo>
                    <a:pt x="32420" y="20002"/>
                  </a:lnTo>
                  <a:lnTo>
                    <a:pt x="32420" y="19324"/>
                  </a:lnTo>
                  <a:cubicBezTo>
                    <a:pt x="31314" y="18289"/>
                    <a:pt x="30261" y="17254"/>
                    <a:pt x="29227" y="16058"/>
                  </a:cubicBezTo>
                  <a:cubicBezTo>
                    <a:pt x="28031" y="14792"/>
                    <a:pt x="26925" y="13382"/>
                    <a:pt x="25801" y="12044"/>
                  </a:cubicBezTo>
                  <a:cubicBezTo>
                    <a:pt x="23945" y="9742"/>
                    <a:pt x="22464" y="7137"/>
                    <a:pt x="21126" y="4532"/>
                  </a:cubicBezTo>
                  <a:cubicBezTo>
                    <a:pt x="20377" y="3051"/>
                    <a:pt x="19716" y="1570"/>
                    <a:pt x="1911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7"/>
            <p:cNvSpPr/>
            <p:nvPr/>
          </p:nvSpPr>
          <p:spPr>
            <a:xfrm>
              <a:off x="8717617" y="0"/>
              <a:ext cx="426383" cy="618948"/>
            </a:xfrm>
            <a:custGeom>
              <a:avLst/>
              <a:gdLst/>
              <a:ahLst/>
              <a:cxnLst/>
              <a:rect l="l" t="t" r="r" b="b"/>
              <a:pathLst>
                <a:path w="13312" h="19324" extrusionOk="0">
                  <a:moveTo>
                    <a:pt x="1" y="0"/>
                  </a:moveTo>
                  <a:cubicBezTo>
                    <a:pt x="607" y="1570"/>
                    <a:pt x="1268" y="3051"/>
                    <a:pt x="2017" y="4532"/>
                  </a:cubicBezTo>
                  <a:cubicBezTo>
                    <a:pt x="3355" y="7137"/>
                    <a:pt x="4836" y="9742"/>
                    <a:pt x="6692" y="12044"/>
                  </a:cubicBezTo>
                  <a:cubicBezTo>
                    <a:pt x="7816" y="13382"/>
                    <a:pt x="8922" y="14792"/>
                    <a:pt x="10118" y="16058"/>
                  </a:cubicBezTo>
                  <a:cubicBezTo>
                    <a:pt x="11152" y="17254"/>
                    <a:pt x="12205" y="18289"/>
                    <a:pt x="13311" y="19324"/>
                  </a:cubicBezTo>
                  <a:lnTo>
                    <a:pt x="13311" y="18806"/>
                  </a:lnTo>
                  <a:lnTo>
                    <a:pt x="13311"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7"/>
            <p:cNvSpPr/>
            <p:nvPr/>
          </p:nvSpPr>
          <p:spPr>
            <a:xfrm>
              <a:off x="4093611" y="0"/>
              <a:ext cx="5050394" cy="5143506"/>
            </a:xfrm>
            <a:custGeom>
              <a:avLst/>
              <a:gdLst/>
              <a:ahLst/>
              <a:cxnLst/>
              <a:rect l="l" t="t" r="r" b="b"/>
              <a:pathLst>
                <a:path w="157677" h="160584" extrusionOk="0">
                  <a:moveTo>
                    <a:pt x="1" y="0"/>
                  </a:moveTo>
                  <a:cubicBezTo>
                    <a:pt x="1036" y="375"/>
                    <a:pt x="2071" y="678"/>
                    <a:pt x="3123" y="1035"/>
                  </a:cubicBezTo>
                  <a:cubicBezTo>
                    <a:pt x="4301" y="1410"/>
                    <a:pt x="5425" y="1784"/>
                    <a:pt x="6531" y="2159"/>
                  </a:cubicBezTo>
                  <a:cubicBezTo>
                    <a:pt x="7727" y="2605"/>
                    <a:pt x="8994" y="3051"/>
                    <a:pt x="10100" y="3569"/>
                  </a:cubicBezTo>
                  <a:cubicBezTo>
                    <a:pt x="12937" y="4764"/>
                    <a:pt x="15685" y="5942"/>
                    <a:pt x="18290" y="7512"/>
                  </a:cubicBezTo>
                  <a:cubicBezTo>
                    <a:pt x="20877" y="8993"/>
                    <a:pt x="23339" y="10634"/>
                    <a:pt x="25641" y="12633"/>
                  </a:cubicBezTo>
                  <a:cubicBezTo>
                    <a:pt x="27425" y="14203"/>
                    <a:pt x="29067" y="15844"/>
                    <a:pt x="30619" y="17700"/>
                  </a:cubicBezTo>
                  <a:cubicBezTo>
                    <a:pt x="32260" y="19698"/>
                    <a:pt x="33813" y="21857"/>
                    <a:pt x="35311" y="24016"/>
                  </a:cubicBezTo>
                  <a:cubicBezTo>
                    <a:pt x="36935" y="26693"/>
                    <a:pt x="38505" y="29440"/>
                    <a:pt x="39915" y="32259"/>
                  </a:cubicBezTo>
                  <a:cubicBezTo>
                    <a:pt x="41182" y="34722"/>
                    <a:pt x="42377" y="37166"/>
                    <a:pt x="43555" y="39628"/>
                  </a:cubicBezTo>
                  <a:cubicBezTo>
                    <a:pt x="44750" y="42162"/>
                    <a:pt x="45856" y="44607"/>
                    <a:pt x="47052" y="47140"/>
                  </a:cubicBezTo>
                  <a:cubicBezTo>
                    <a:pt x="48836" y="50851"/>
                    <a:pt x="50620" y="54563"/>
                    <a:pt x="52779" y="58131"/>
                  </a:cubicBezTo>
                  <a:cubicBezTo>
                    <a:pt x="55010" y="61860"/>
                    <a:pt x="57686" y="65197"/>
                    <a:pt x="60737" y="68177"/>
                  </a:cubicBezTo>
                  <a:cubicBezTo>
                    <a:pt x="63110" y="70478"/>
                    <a:pt x="65787" y="72495"/>
                    <a:pt x="68838" y="73904"/>
                  </a:cubicBezTo>
                  <a:cubicBezTo>
                    <a:pt x="70319" y="74564"/>
                    <a:pt x="71728" y="75385"/>
                    <a:pt x="73227" y="75974"/>
                  </a:cubicBezTo>
                  <a:cubicBezTo>
                    <a:pt x="74333" y="76509"/>
                    <a:pt x="75386" y="76795"/>
                    <a:pt x="76492" y="77169"/>
                  </a:cubicBezTo>
                  <a:cubicBezTo>
                    <a:pt x="77170" y="77401"/>
                    <a:pt x="77831" y="77687"/>
                    <a:pt x="78580" y="77847"/>
                  </a:cubicBezTo>
                  <a:cubicBezTo>
                    <a:pt x="79989" y="78293"/>
                    <a:pt x="81399" y="78740"/>
                    <a:pt x="82809" y="79025"/>
                  </a:cubicBezTo>
                  <a:cubicBezTo>
                    <a:pt x="84379" y="79400"/>
                    <a:pt x="85931" y="79632"/>
                    <a:pt x="87501" y="79917"/>
                  </a:cubicBezTo>
                  <a:cubicBezTo>
                    <a:pt x="87644" y="79988"/>
                    <a:pt x="87715" y="79988"/>
                    <a:pt x="87876" y="79988"/>
                  </a:cubicBezTo>
                  <a:cubicBezTo>
                    <a:pt x="89732" y="80292"/>
                    <a:pt x="91516" y="80595"/>
                    <a:pt x="93371" y="80881"/>
                  </a:cubicBezTo>
                  <a:cubicBezTo>
                    <a:pt x="96191" y="81255"/>
                    <a:pt x="99028" y="81630"/>
                    <a:pt x="101847" y="81933"/>
                  </a:cubicBezTo>
                  <a:cubicBezTo>
                    <a:pt x="102507" y="82076"/>
                    <a:pt x="103185" y="82147"/>
                    <a:pt x="103845" y="82219"/>
                  </a:cubicBezTo>
                  <a:cubicBezTo>
                    <a:pt x="106307" y="82594"/>
                    <a:pt x="108752" y="82897"/>
                    <a:pt x="111143" y="83343"/>
                  </a:cubicBezTo>
                  <a:cubicBezTo>
                    <a:pt x="113659" y="83789"/>
                    <a:pt x="116121" y="84378"/>
                    <a:pt x="118565" y="84984"/>
                  </a:cubicBezTo>
                  <a:cubicBezTo>
                    <a:pt x="120278" y="85430"/>
                    <a:pt x="122062" y="86019"/>
                    <a:pt x="123775" y="86608"/>
                  </a:cubicBezTo>
                  <a:cubicBezTo>
                    <a:pt x="125560" y="87286"/>
                    <a:pt x="127273" y="88178"/>
                    <a:pt x="128914" y="88999"/>
                  </a:cubicBezTo>
                  <a:cubicBezTo>
                    <a:pt x="129949" y="89516"/>
                    <a:pt x="130912" y="90105"/>
                    <a:pt x="131876" y="90855"/>
                  </a:cubicBezTo>
                  <a:cubicBezTo>
                    <a:pt x="133660" y="91961"/>
                    <a:pt x="135230" y="93370"/>
                    <a:pt x="136783" y="94709"/>
                  </a:cubicBezTo>
                  <a:cubicBezTo>
                    <a:pt x="139084" y="96868"/>
                    <a:pt x="141029" y="99330"/>
                    <a:pt x="142653" y="102006"/>
                  </a:cubicBezTo>
                  <a:cubicBezTo>
                    <a:pt x="144152" y="104379"/>
                    <a:pt x="145490" y="106913"/>
                    <a:pt x="146382" y="109661"/>
                  </a:cubicBezTo>
                  <a:cubicBezTo>
                    <a:pt x="146899" y="111302"/>
                    <a:pt x="147488" y="112926"/>
                    <a:pt x="147934" y="114639"/>
                  </a:cubicBezTo>
                  <a:cubicBezTo>
                    <a:pt x="148309" y="116048"/>
                    <a:pt x="148541" y="117547"/>
                    <a:pt x="148826" y="118957"/>
                  </a:cubicBezTo>
                  <a:cubicBezTo>
                    <a:pt x="148826" y="119171"/>
                    <a:pt x="148826" y="119331"/>
                    <a:pt x="148898" y="119474"/>
                  </a:cubicBezTo>
                  <a:cubicBezTo>
                    <a:pt x="149344" y="121401"/>
                    <a:pt x="149433" y="123417"/>
                    <a:pt x="149433" y="125344"/>
                  </a:cubicBezTo>
                  <a:lnTo>
                    <a:pt x="149433" y="129359"/>
                  </a:lnTo>
                  <a:lnTo>
                    <a:pt x="149433" y="129734"/>
                  </a:lnTo>
                  <a:cubicBezTo>
                    <a:pt x="149433" y="130180"/>
                    <a:pt x="149344" y="130554"/>
                    <a:pt x="149272" y="131001"/>
                  </a:cubicBezTo>
                  <a:cubicBezTo>
                    <a:pt x="148898" y="133516"/>
                    <a:pt x="148612" y="136050"/>
                    <a:pt x="147863" y="138512"/>
                  </a:cubicBezTo>
                  <a:cubicBezTo>
                    <a:pt x="147345" y="140439"/>
                    <a:pt x="146899" y="142295"/>
                    <a:pt x="146221" y="144151"/>
                  </a:cubicBezTo>
                  <a:cubicBezTo>
                    <a:pt x="145418" y="146452"/>
                    <a:pt x="144526" y="148772"/>
                    <a:pt x="143545" y="151074"/>
                  </a:cubicBezTo>
                  <a:cubicBezTo>
                    <a:pt x="142367" y="153821"/>
                    <a:pt x="141172" y="156498"/>
                    <a:pt x="139905" y="159245"/>
                  </a:cubicBezTo>
                  <a:cubicBezTo>
                    <a:pt x="139762" y="159691"/>
                    <a:pt x="139530" y="160138"/>
                    <a:pt x="139316" y="160584"/>
                  </a:cubicBezTo>
                  <a:lnTo>
                    <a:pt x="157676" y="160584"/>
                  </a:lnTo>
                  <a:lnTo>
                    <a:pt x="157676" y="80595"/>
                  </a:lnTo>
                  <a:lnTo>
                    <a:pt x="157676" y="79988"/>
                  </a:lnTo>
                  <a:cubicBezTo>
                    <a:pt x="156195" y="78061"/>
                    <a:pt x="154625" y="76277"/>
                    <a:pt x="152912" y="74564"/>
                  </a:cubicBezTo>
                  <a:cubicBezTo>
                    <a:pt x="152466" y="74118"/>
                    <a:pt x="152020" y="73672"/>
                    <a:pt x="151574" y="73298"/>
                  </a:cubicBezTo>
                  <a:cubicBezTo>
                    <a:pt x="150236" y="72049"/>
                    <a:pt x="148826" y="70924"/>
                    <a:pt x="147417" y="69890"/>
                  </a:cubicBezTo>
                  <a:cubicBezTo>
                    <a:pt x="145329" y="68391"/>
                    <a:pt x="143331" y="67053"/>
                    <a:pt x="141172" y="65714"/>
                  </a:cubicBezTo>
                  <a:cubicBezTo>
                    <a:pt x="139620" y="64822"/>
                    <a:pt x="137907" y="64091"/>
                    <a:pt x="136337" y="63341"/>
                  </a:cubicBezTo>
                  <a:cubicBezTo>
                    <a:pt x="135444" y="62967"/>
                    <a:pt x="134552" y="62592"/>
                    <a:pt x="133660" y="62306"/>
                  </a:cubicBezTo>
                  <a:cubicBezTo>
                    <a:pt x="131947" y="61628"/>
                    <a:pt x="130252" y="61111"/>
                    <a:pt x="128539" y="60594"/>
                  </a:cubicBezTo>
                  <a:cubicBezTo>
                    <a:pt x="127647" y="60362"/>
                    <a:pt x="126755" y="60147"/>
                    <a:pt x="125863" y="59844"/>
                  </a:cubicBezTo>
                  <a:cubicBezTo>
                    <a:pt x="125702" y="59844"/>
                    <a:pt x="125560" y="59844"/>
                    <a:pt x="125417" y="59773"/>
                  </a:cubicBezTo>
                  <a:cubicBezTo>
                    <a:pt x="124007" y="59398"/>
                    <a:pt x="122580" y="59113"/>
                    <a:pt x="121242" y="58809"/>
                  </a:cubicBezTo>
                  <a:cubicBezTo>
                    <a:pt x="119315" y="58506"/>
                    <a:pt x="117388" y="58292"/>
                    <a:pt x="115532" y="57989"/>
                  </a:cubicBezTo>
                  <a:cubicBezTo>
                    <a:pt x="114479" y="57846"/>
                    <a:pt x="113444" y="57614"/>
                    <a:pt x="112410" y="57542"/>
                  </a:cubicBezTo>
                  <a:cubicBezTo>
                    <a:pt x="110697" y="57328"/>
                    <a:pt x="108912" y="57239"/>
                    <a:pt x="107200" y="56954"/>
                  </a:cubicBezTo>
                  <a:cubicBezTo>
                    <a:pt x="104737" y="56650"/>
                    <a:pt x="102293" y="56508"/>
                    <a:pt x="99831" y="56133"/>
                  </a:cubicBezTo>
                  <a:cubicBezTo>
                    <a:pt x="97243" y="55687"/>
                    <a:pt x="94710" y="55241"/>
                    <a:pt x="92176" y="54563"/>
                  </a:cubicBezTo>
                  <a:lnTo>
                    <a:pt x="92033" y="54563"/>
                  </a:lnTo>
                  <a:cubicBezTo>
                    <a:pt x="91141" y="54349"/>
                    <a:pt x="90178" y="53974"/>
                    <a:pt x="89286" y="53671"/>
                  </a:cubicBezTo>
                  <a:cubicBezTo>
                    <a:pt x="87055" y="52868"/>
                    <a:pt x="84825" y="51744"/>
                    <a:pt x="82737" y="50548"/>
                  </a:cubicBezTo>
                  <a:cubicBezTo>
                    <a:pt x="80882" y="49513"/>
                    <a:pt x="79169" y="48175"/>
                    <a:pt x="77616" y="46694"/>
                  </a:cubicBezTo>
                  <a:cubicBezTo>
                    <a:pt x="77242" y="46319"/>
                    <a:pt x="76867" y="45945"/>
                    <a:pt x="76492" y="45570"/>
                  </a:cubicBezTo>
                  <a:cubicBezTo>
                    <a:pt x="75297" y="44464"/>
                    <a:pt x="74191" y="43197"/>
                    <a:pt x="73227" y="41859"/>
                  </a:cubicBezTo>
                  <a:cubicBezTo>
                    <a:pt x="72174" y="40521"/>
                    <a:pt x="71371" y="38950"/>
                    <a:pt x="70551" y="37470"/>
                  </a:cubicBezTo>
                  <a:cubicBezTo>
                    <a:pt x="69498" y="35614"/>
                    <a:pt x="68695" y="33687"/>
                    <a:pt x="68017" y="31671"/>
                  </a:cubicBezTo>
                  <a:cubicBezTo>
                    <a:pt x="67357" y="29369"/>
                    <a:pt x="66982" y="27067"/>
                    <a:pt x="66750" y="24676"/>
                  </a:cubicBezTo>
                  <a:cubicBezTo>
                    <a:pt x="66679" y="24159"/>
                    <a:pt x="66607" y="23641"/>
                    <a:pt x="66607" y="23124"/>
                  </a:cubicBezTo>
                  <a:cubicBezTo>
                    <a:pt x="66607" y="21197"/>
                    <a:pt x="66822" y="19413"/>
                    <a:pt x="67268" y="17539"/>
                  </a:cubicBezTo>
                  <a:cubicBezTo>
                    <a:pt x="67428" y="16736"/>
                    <a:pt x="67714" y="15916"/>
                    <a:pt x="68017" y="15095"/>
                  </a:cubicBezTo>
                  <a:cubicBezTo>
                    <a:pt x="69141" y="12418"/>
                    <a:pt x="70693" y="10117"/>
                    <a:pt x="72781" y="8261"/>
                  </a:cubicBezTo>
                  <a:cubicBezTo>
                    <a:pt x="74191" y="6834"/>
                    <a:pt x="75600" y="5585"/>
                    <a:pt x="77170" y="4389"/>
                  </a:cubicBezTo>
                  <a:cubicBezTo>
                    <a:pt x="79169" y="2980"/>
                    <a:pt x="81096" y="1481"/>
                    <a:pt x="83112"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a:off x="7612904" y="0"/>
              <a:ext cx="1531098" cy="1852807"/>
            </a:xfrm>
            <a:custGeom>
              <a:avLst/>
              <a:gdLst/>
              <a:ahLst/>
              <a:cxnLst/>
              <a:rect l="l" t="t" r="r" b="b"/>
              <a:pathLst>
                <a:path w="47802" h="57846" extrusionOk="0">
                  <a:moveTo>
                    <a:pt x="2820" y="0"/>
                  </a:moveTo>
                  <a:lnTo>
                    <a:pt x="2303" y="2302"/>
                  </a:lnTo>
                  <a:cubicBezTo>
                    <a:pt x="1785" y="4835"/>
                    <a:pt x="1339" y="7280"/>
                    <a:pt x="893" y="9742"/>
                  </a:cubicBezTo>
                  <a:cubicBezTo>
                    <a:pt x="304" y="12865"/>
                    <a:pt x="1" y="15987"/>
                    <a:pt x="215" y="19109"/>
                  </a:cubicBezTo>
                  <a:cubicBezTo>
                    <a:pt x="447" y="21857"/>
                    <a:pt x="1268" y="24319"/>
                    <a:pt x="2749" y="26550"/>
                  </a:cubicBezTo>
                  <a:cubicBezTo>
                    <a:pt x="3337" y="27513"/>
                    <a:pt x="4016" y="28334"/>
                    <a:pt x="4765" y="29137"/>
                  </a:cubicBezTo>
                  <a:cubicBezTo>
                    <a:pt x="5871" y="30475"/>
                    <a:pt x="7209" y="31742"/>
                    <a:pt x="8619" y="32866"/>
                  </a:cubicBezTo>
                  <a:cubicBezTo>
                    <a:pt x="11153" y="34864"/>
                    <a:pt x="13972" y="36506"/>
                    <a:pt x="16809" y="38148"/>
                  </a:cubicBezTo>
                  <a:cubicBezTo>
                    <a:pt x="20377" y="40075"/>
                    <a:pt x="24017" y="41930"/>
                    <a:pt x="27514" y="43946"/>
                  </a:cubicBezTo>
                  <a:cubicBezTo>
                    <a:pt x="33010" y="46980"/>
                    <a:pt x="38505" y="50334"/>
                    <a:pt x="43573" y="54277"/>
                  </a:cubicBezTo>
                  <a:cubicBezTo>
                    <a:pt x="44982" y="55455"/>
                    <a:pt x="46392" y="56650"/>
                    <a:pt x="47801" y="57846"/>
                  </a:cubicBezTo>
                  <a:lnTo>
                    <a:pt x="47801" y="57614"/>
                  </a:lnTo>
                  <a:lnTo>
                    <a:pt x="47801" y="45053"/>
                  </a:lnTo>
                  <a:cubicBezTo>
                    <a:pt x="45054" y="42751"/>
                    <a:pt x="42234" y="40592"/>
                    <a:pt x="39326" y="38433"/>
                  </a:cubicBezTo>
                  <a:cubicBezTo>
                    <a:pt x="34937" y="35096"/>
                    <a:pt x="30637" y="31813"/>
                    <a:pt x="26694" y="27959"/>
                  </a:cubicBezTo>
                  <a:cubicBezTo>
                    <a:pt x="24463" y="25729"/>
                    <a:pt x="22447" y="23427"/>
                    <a:pt x="20823" y="20751"/>
                  </a:cubicBezTo>
                  <a:cubicBezTo>
                    <a:pt x="20074" y="19484"/>
                    <a:pt x="19485" y="18146"/>
                    <a:pt x="18807" y="16808"/>
                  </a:cubicBezTo>
                  <a:cubicBezTo>
                    <a:pt x="17701" y="14417"/>
                    <a:pt x="17023" y="11972"/>
                    <a:pt x="16505" y="9439"/>
                  </a:cubicBezTo>
                  <a:cubicBezTo>
                    <a:pt x="16434" y="8921"/>
                    <a:pt x="16273" y="8475"/>
                    <a:pt x="16202" y="7958"/>
                  </a:cubicBezTo>
                  <a:cubicBezTo>
                    <a:pt x="16131" y="7512"/>
                    <a:pt x="16059" y="6994"/>
                    <a:pt x="15988" y="6548"/>
                  </a:cubicBezTo>
                  <a:cubicBezTo>
                    <a:pt x="15917" y="6102"/>
                    <a:pt x="15827" y="5585"/>
                    <a:pt x="15756" y="5139"/>
                  </a:cubicBezTo>
                  <a:cubicBezTo>
                    <a:pt x="15685" y="4157"/>
                    <a:pt x="15613" y="3265"/>
                    <a:pt x="15542" y="2302"/>
                  </a:cubicBezTo>
                  <a:cubicBezTo>
                    <a:pt x="15470" y="1570"/>
                    <a:pt x="15470" y="749"/>
                    <a:pt x="15381"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6227031" y="0"/>
              <a:ext cx="2916972" cy="2562048"/>
            </a:xfrm>
            <a:custGeom>
              <a:avLst/>
              <a:gdLst/>
              <a:ahLst/>
              <a:cxnLst/>
              <a:rect l="l" t="t" r="r" b="b"/>
              <a:pathLst>
                <a:path w="91070" h="79989" extrusionOk="0">
                  <a:moveTo>
                    <a:pt x="16505" y="0"/>
                  </a:moveTo>
                  <a:cubicBezTo>
                    <a:pt x="14489" y="1481"/>
                    <a:pt x="12562" y="2980"/>
                    <a:pt x="10563" y="4389"/>
                  </a:cubicBezTo>
                  <a:cubicBezTo>
                    <a:pt x="8993" y="5585"/>
                    <a:pt x="7584" y="6834"/>
                    <a:pt x="6174" y="8261"/>
                  </a:cubicBezTo>
                  <a:cubicBezTo>
                    <a:pt x="4086" y="10117"/>
                    <a:pt x="2534" y="12418"/>
                    <a:pt x="1410" y="15095"/>
                  </a:cubicBezTo>
                  <a:cubicBezTo>
                    <a:pt x="1107" y="15916"/>
                    <a:pt x="821" y="16736"/>
                    <a:pt x="661" y="17539"/>
                  </a:cubicBezTo>
                  <a:cubicBezTo>
                    <a:pt x="215" y="19413"/>
                    <a:pt x="0" y="21197"/>
                    <a:pt x="0" y="23124"/>
                  </a:cubicBezTo>
                  <a:cubicBezTo>
                    <a:pt x="0" y="23641"/>
                    <a:pt x="72" y="24159"/>
                    <a:pt x="143" y="24676"/>
                  </a:cubicBezTo>
                  <a:cubicBezTo>
                    <a:pt x="375" y="27067"/>
                    <a:pt x="750" y="29369"/>
                    <a:pt x="1410" y="31671"/>
                  </a:cubicBezTo>
                  <a:cubicBezTo>
                    <a:pt x="2088" y="33687"/>
                    <a:pt x="2891" y="35614"/>
                    <a:pt x="3944" y="37470"/>
                  </a:cubicBezTo>
                  <a:cubicBezTo>
                    <a:pt x="4764" y="38950"/>
                    <a:pt x="5567" y="40521"/>
                    <a:pt x="6620" y="41859"/>
                  </a:cubicBezTo>
                  <a:cubicBezTo>
                    <a:pt x="7584" y="43197"/>
                    <a:pt x="8690" y="44464"/>
                    <a:pt x="9885" y="45570"/>
                  </a:cubicBezTo>
                  <a:cubicBezTo>
                    <a:pt x="10260" y="45945"/>
                    <a:pt x="10635" y="46319"/>
                    <a:pt x="11009" y="46694"/>
                  </a:cubicBezTo>
                  <a:cubicBezTo>
                    <a:pt x="12562" y="48175"/>
                    <a:pt x="14275" y="49513"/>
                    <a:pt x="16130" y="50548"/>
                  </a:cubicBezTo>
                  <a:cubicBezTo>
                    <a:pt x="18218" y="51744"/>
                    <a:pt x="20448" y="52868"/>
                    <a:pt x="22679" y="53671"/>
                  </a:cubicBezTo>
                  <a:cubicBezTo>
                    <a:pt x="23571" y="53974"/>
                    <a:pt x="24534" y="54349"/>
                    <a:pt x="25426" y="54563"/>
                  </a:cubicBezTo>
                  <a:lnTo>
                    <a:pt x="25569" y="54563"/>
                  </a:lnTo>
                  <a:cubicBezTo>
                    <a:pt x="28103" y="55241"/>
                    <a:pt x="30636" y="55687"/>
                    <a:pt x="33224" y="56133"/>
                  </a:cubicBezTo>
                  <a:cubicBezTo>
                    <a:pt x="35686" y="56508"/>
                    <a:pt x="38130" y="56650"/>
                    <a:pt x="40593" y="56954"/>
                  </a:cubicBezTo>
                  <a:cubicBezTo>
                    <a:pt x="42305" y="57239"/>
                    <a:pt x="44090" y="57328"/>
                    <a:pt x="45803" y="57542"/>
                  </a:cubicBezTo>
                  <a:cubicBezTo>
                    <a:pt x="46837" y="57614"/>
                    <a:pt x="47872" y="57846"/>
                    <a:pt x="48925" y="57989"/>
                  </a:cubicBezTo>
                  <a:cubicBezTo>
                    <a:pt x="50781" y="58292"/>
                    <a:pt x="52708" y="58506"/>
                    <a:pt x="54635" y="58809"/>
                  </a:cubicBezTo>
                  <a:cubicBezTo>
                    <a:pt x="55973" y="59113"/>
                    <a:pt x="57400" y="59398"/>
                    <a:pt x="58810" y="59773"/>
                  </a:cubicBezTo>
                  <a:cubicBezTo>
                    <a:pt x="58953" y="59844"/>
                    <a:pt x="59095" y="59844"/>
                    <a:pt x="59256" y="59844"/>
                  </a:cubicBezTo>
                  <a:cubicBezTo>
                    <a:pt x="60148" y="60147"/>
                    <a:pt x="61040" y="60362"/>
                    <a:pt x="61932" y="60594"/>
                  </a:cubicBezTo>
                  <a:cubicBezTo>
                    <a:pt x="63645" y="61111"/>
                    <a:pt x="65340" y="61628"/>
                    <a:pt x="67053" y="62306"/>
                  </a:cubicBezTo>
                  <a:cubicBezTo>
                    <a:pt x="67945" y="62592"/>
                    <a:pt x="68837" y="62967"/>
                    <a:pt x="69730" y="63341"/>
                  </a:cubicBezTo>
                  <a:cubicBezTo>
                    <a:pt x="71300" y="64091"/>
                    <a:pt x="73013" y="64822"/>
                    <a:pt x="74565" y="65714"/>
                  </a:cubicBezTo>
                  <a:cubicBezTo>
                    <a:pt x="76724" y="67053"/>
                    <a:pt x="78722" y="68391"/>
                    <a:pt x="80810" y="69890"/>
                  </a:cubicBezTo>
                  <a:cubicBezTo>
                    <a:pt x="82219" y="70924"/>
                    <a:pt x="83629" y="72049"/>
                    <a:pt x="84967" y="73298"/>
                  </a:cubicBezTo>
                  <a:cubicBezTo>
                    <a:pt x="85413" y="73672"/>
                    <a:pt x="85859" y="74118"/>
                    <a:pt x="86305" y="74564"/>
                  </a:cubicBezTo>
                  <a:cubicBezTo>
                    <a:pt x="88018" y="76277"/>
                    <a:pt x="89588" y="78061"/>
                    <a:pt x="91069" y="79988"/>
                  </a:cubicBezTo>
                  <a:lnTo>
                    <a:pt x="91069" y="79703"/>
                  </a:lnTo>
                  <a:lnTo>
                    <a:pt x="91069" y="57846"/>
                  </a:lnTo>
                  <a:cubicBezTo>
                    <a:pt x="89660" y="56650"/>
                    <a:pt x="88250" y="55455"/>
                    <a:pt x="86841" y="54277"/>
                  </a:cubicBezTo>
                  <a:cubicBezTo>
                    <a:pt x="81773" y="50334"/>
                    <a:pt x="76278" y="46980"/>
                    <a:pt x="70782" y="43946"/>
                  </a:cubicBezTo>
                  <a:cubicBezTo>
                    <a:pt x="67285" y="41930"/>
                    <a:pt x="63645" y="40075"/>
                    <a:pt x="60077" y="38148"/>
                  </a:cubicBezTo>
                  <a:cubicBezTo>
                    <a:pt x="57240" y="36506"/>
                    <a:pt x="54421" y="34864"/>
                    <a:pt x="51887" y="32866"/>
                  </a:cubicBezTo>
                  <a:cubicBezTo>
                    <a:pt x="50477" y="31742"/>
                    <a:pt x="49139" y="30475"/>
                    <a:pt x="48033" y="29137"/>
                  </a:cubicBezTo>
                  <a:cubicBezTo>
                    <a:pt x="47284" y="28334"/>
                    <a:pt x="46605" y="27513"/>
                    <a:pt x="46017" y="26550"/>
                  </a:cubicBezTo>
                  <a:cubicBezTo>
                    <a:pt x="44536" y="24319"/>
                    <a:pt x="43715" y="21857"/>
                    <a:pt x="43483" y="19109"/>
                  </a:cubicBezTo>
                  <a:cubicBezTo>
                    <a:pt x="43269" y="15987"/>
                    <a:pt x="43572" y="12865"/>
                    <a:pt x="44161" y="9742"/>
                  </a:cubicBezTo>
                  <a:cubicBezTo>
                    <a:pt x="44607" y="7280"/>
                    <a:pt x="45053" y="4835"/>
                    <a:pt x="45571" y="2302"/>
                  </a:cubicBezTo>
                  <a:lnTo>
                    <a:pt x="46088"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8"/>
        <p:cNvGrpSpPr/>
        <p:nvPr/>
      </p:nvGrpSpPr>
      <p:grpSpPr>
        <a:xfrm>
          <a:off x="0" y="0"/>
          <a:ext cx="0" cy="0"/>
          <a:chOff x="0" y="0"/>
          <a:chExt cx="0" cy="0"/>
        </a:xfrm>
      </p:grpSpPr>
      <p:sp>
        <p:nvSpPr>
          <p:cNvPr id="109" name="Google Shape;109;p8"/>
          <p:cNvSpPr/>
          <p:nvPr/>
        </p:nvSpPr>
        <p:spPr>
          <a:xfrm>
            <a:off x="1272" y="4048646"/>
            <a:ext cx="2502600" cy="1088988"/>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
          <p:cNvSpPr txBox="1">
            <a:spLocks noGrp="1"/>
          </p:cNvSpPr>
          <p:nvPr>
            <p:ph type="title"/>
          </p:nvPr>
        </p:nvSpPr>
        <p:spPr>
          <a:xfrm>
            <a:off x="4572000" y="956900"/>
            <a:ext cx="3871500" cy="29331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5000">
                <a:solidFill>
                  <a:srgbClr val="FFFFFF"/>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11" name="Google Shape;111;p8"/>
          <p:cNvSpPr/>
          <p:nvPr/>
        </p:nvSpPr>
        <p:spPr>
          <a:xfrm>
            <a:off x="1334553" y="4994717"/>
            <a:ext cx="97756" cy="142918"/>
          </a:xfrm>
          <a:custGeom>
            <a:avLst/>
            <a:gdLst/>
            <a:ahLst/>
            <a:cxnLst/>
            <a:rect l="l" t="t" r="r" b="b"/>
            <a:pathLst>
              <a:path w="3052" h="4462" extrusionOk="0">
                <a:moveTo>
                  <a:pt x="608" y="679"/>
                </a:moveTo>
                <a:cubicBezTo>
                  <a:pt x="1500" y="1785"/>
                  <a:pt x="2160" y="2981"/>
                  <a:pt x="2838" y="4158"/>
                </a:cubicBezTo>
                <a:cubicBezTo>
                  <a:pt x="2909" y="4248"/>
                  <a:pt x="2981" y="4390"/>
                  <a:pt x="3052" y="4462"/>
                </a:cubicBezTo>
                <a:lnTo>
                  <a:pt x="3052" y="4462"/>
                </a:lnTo>
                <a:cubicBezTo>
                  <a:pt x="2981" y="4390"/>
                  <a:pt x="2909" y="4248"/>
                  <a:pt x="2838" y="4158"/>
                </a:cubicBezTo>
                <a:cubicBezTo>
                  <a:pt x="2160" y="2981"/>
                  <a:pt x="1500" y="1785"/>
                  <a:pt x="608" y="679"/>
                </a:cubicBezTo>
                <a:cubicBezTo>
                  <a:pt x="376" y="447"/>
                  <a:pt x="233" y="233"/>
                  <a:pt x="1" y="1"/>
                </a:cubicBezTo>
                <a:lnTo>
                  <a:pt x="1" y="1"/>
                </a:lnTo>
                <a:cubicBezTo>
                  <a:pt x="233" y="233"/>
                  <a:pt x="376" y="447"/>
                  <a:pt x="608" y="679"/>
                </a:cubicBezTo>
                <a:close/>
              </a:path>
            </a:pathLst>
          </a:custGeom>
          <a:solidFill>
            <a:srgbClr val="D6FA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8"/>
          <p:cNvGrpSpPr/>
          <p:nvPr/>
        </p:nvGrpSpPr>
        <p:grpSpPr>
          <a:xfrm>
            <a:off x="1272" y="4158221"/>
            <a:ext cx="2169424" cy="979413"/>
            <a:chOff x="1272" y="4158221"/>
            <a:chExt cx="2169424" cy="979413"/>
          </a:xfrm>
        </p:grpSpPr>
        <p:sp>
          <p:nvSpPr>
            <p:cNvPr id="113" name="Google Shape;113;p8"/>
            <p:cNvSpPr/>
            <p:nvPr/>
          </p:nvSpPr>
          <p:spPr>
            <a:xfrm>
              <a:off x="1272" y="4542805"/>
              <a:ext cx="1431036" cy="594829"/>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8"/>
            <p:cNvSpPr/>
            <p:nvPr/>
          </p:nvSpPr>
          <p:spPr>
            <a:xfrm>
              <a:off x="1272" y="4158221"/>
              <a:ext cx="2169424" cy="97941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8"/>
          <p:cNvGrpSpPr/>
          <p:nvPr/>
        </p:nvGrpSpPr>
        <p:grpSpPr>
          <a:xfrm>
            <a:off x="6414062" y="-5871"/>
            <a:ext cx="2731230" cy="1214449"/>
            <a:chOff x="6414062" y="-5871"/>
            <a:chExt cx="2731230" cy="1214449"/>
          </a:xfrm>
        </p:grpSpPr>
        <p:sp>
          <p:nvSpPr>
            <p:cNvPr id="116" name="Google Shape;116;p8"/>
            <p:cNvSpPr/>
            <p:nvPr/>
          </p:nvSpPr>
          <p:spPr>
            <a:xfrm>
              <a:off x="7195306" y="-5871"/>
              <a:ext cx="1949986" cy="1078995"/>
            </a:xfrm>
            <a:custGeom>
              <a:avLst/>
              <a:gdLst/>
              <a:ahLst/>
              <a:cxnLst/>
              <a:rect l="l" t="t" r="r" b="b"/>
              <a:pathLst>
                <a:path w="60880" h="33687" extrusionOk="0">
                  <a:moveTo>
                    <a:pt x="0" y="0"/>
                  </a:moveTo>
                  <a:cubicBezTo>
                    <a:pt x="446" y="143"/>
                    <a:pt x="964" y="303"/>
                    <a:pt x="1410" y="446"/>
                  </a:cubicBezTo>
                  <a:cubicBezTo>
                    <a:pt x="3408" y="1195"/>
                    <a:pt x="5496" y="1927"/>
                    <a:pt x="7583" y="2605"/>
                  </a:cubicBezTo>
                  <a:cubicBezTo>
                    <a:pt x="10260" y="3497"/>
                    <a:pt x="12936" y="4389"/>
                    <a:pt x="15523" y="5353"/>
                  </a:cubicBezTo>
                  <a:cubicBezTo>
                    <a:pt x="17165" y="5942"/>
                    <a:pt x="18735" y="6620"/>
                    <a:pt x="20287" y="7280"/>
                  </a:cubicBezTo>
                  <a:cubicBezTo>
                    <a:pt x="23338" y="8618"/>
                    <a:pt x="26318" y="10045"/>
                    <a:pt x="29209" y="11669"/>
                  </a:cubicBezTo>
                  <a:cubicBezTo>
                    <a:pt x="32117" y="13453"/>
                    <a:pt x="35079" y="15238"/>
                    <a:pt x="37987" y="17093"/>
                  </a:cubicBezTo>
                  <a:cubicBezTo>
                    <a:pt x="39325" y="17914"/>
                    <a:pt x="40503" y="18877"/>
                    <a:pt x="41770" y="19770"/>
                  </a:cubicBezTo>
                  <a:cubicBezTo>
                    <a:pt x="44446" y="21714"/>
                    <a:pt x="47194" y="23713"/>
                    <a:pt x="49960" y="25658"/>
                  </a:cubicBezTo>
                  <a:cubicBezTo>
                    <a:pt x="52029" y="27210"/>
                    <a:pt x="54117" y="28691"/>
                    <a:pt x="56115" y="30261"/>
                  </a:cubicBezTo>
                  <a:cubicBezTo>
                    <a:pt x="57686" y="31457"/>
                    <a:pt x="59238" y="32563"/>
                    <a:pt x="60879" y="33687"/>
                  </a:cubicBezTo>
                  <a:lnTo>
                    <a:pt x="60879" y="33241"/>
                  </a:lnTo>
                  <a:lnTo>
                    <a:pt x="60879" y="32634"/>
                  </a:lnTo>
                  <a:lnTo>
                    <a:pt x="60879" y="23267"/>
                  </a:lnTo>
                  <a:cubicBezTo>
                    <a:pt x="60219" y="22678"/>
                    <a:pt x="59541" y="22089"/>
                    <a:pt x="58881" y="21411"/>
                  </a:cubicBezTo>
                  <a:cubicBezTo>
                    <a:pt x="56115" y="18806"/>
                    <a:pt x="53368" y="16201"/>
                    <a:pt x="50763" y="13525"/>
                  </a:cubicBezTo>
                  <a:cubicBezTo>
                    <a:pt x="48621" y="11294"/>
                    <a:pt x="46605" y="8993"/>
                    <a:pt x="44607" y="6691"/>
                  </a:cubicBezTo>
                  <a:cubicBezTo>
                    <a:pt x="43269" y="5210"/>
                    <a:pt x="42002" y="3640"/>
                    <a:pt x="40806" y="2088"/>
                  </a:cubicBezTo>
                  <a:cubicBezTo>
                    <a:pt x="40289" y="1410"/>
                    <a:pt x="39772" y="749"/>
                    <a:pt x="39254"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a:off x="8452612" y="-5871"/>
              <a:ext cx="692681" cy="745242"/>
            </a:xfrm>
            <a:custGeom>
              <a:avLst/>
              <a:gdLst/>
              <a:ahLst/>
              <a:cxnLst/>
              <a:rect l="l" t="t" r="r" b="b"/>
              <a:pathLst>
                <a:path w="21626" h="23267" extrusionOk="0">
                  <a:moveTo>
                    <a:pt x="0" y="0"/>
                  </a:moveTo>
                  <a:cubicBezTo>
                    <a:pt x="518" y="749"/>
                    <a:pt x="1035" y="1410"/>
                    <a:pt x="1552" y="2088"/>
                  </a:cubicBezTo>
                  <a:cubicBezTo>
                    <a:pt x="2748" y="3640"/>
                    <a:pt x="4015" y="5210"/>
                    <a:pt x="5353" y="6691"/>
                  </a:cubicBezTo>
                  <a:cubicBezTo>
                    <a:pt x="7351" y="8993"/>
                    <a:pt x="9367" y="11294"/>
                    <a:pt x="11509" y="13525"/>
                  </a:cubicBezTo>
                  <a:cubicBezTo>
                    <a:pt x="14114" y="16201"/>
                    <a:pt x="16861" y="18806"/>
                    <a:pt x="19627" y="21411"/>
                  </a:cubicBezTo>
                  <a:cubicBezTo>
                    <a:pt x="20287" y="22089"/>
                    <a:pt x="20965" y="22678"/>
                    <a:pt x="21625" y="23267"/>
                  </a:cubicBezTo>
                  <a:lnTo>
                    <a:pt x="21625" y="21643"/>
                  </a:lnTo>
                  <a:lnTo>
                    <a:pt x="21625" y="21197"/>
                  </a:lnTo>
                  <a:lnTo>
                    <a:pt x="21625" y="17843"/>
                  </a:lnTo>
                  <a:lnTo>
                    <a:pt x="21625" y="16290"/>
                  </a:lnTo>
                  <a:cubicBezTo>
                    <a:pt x="20216" y="14863"/>
                    <a:pt x="18878" y="13382"/>
                    <a:pt x="17611" y="11901"/>
                  </a:cubicBezTo>
                  <a:cubicBezTo>
                    <a:pt x="17539" y="11830"/>
                    <a:pt x="17468" y="11740"/>
                    <a:pt x="17468" y="11669"/>
                  </a:cubicBezTo>
                  <a:cubicBezTo>
                    <a:pt x="17236" y="11455"/>
                    <a:pt x="17022" y="11223"/>
                    <a:pt x="16790" y="10938"/>
                  </a:cubicBezTo>
                  <a:cubicBezTo>
                    <a:pt x="14560" y="8333"/>
                    <a:pt x="12490" y="5656"/>
                    <a:pt x="10706" y="2748"/>
                  </a:cubicBezTo>
                  <a:cubicBezTo>
                    <a:pt x="10170" y="1856"/>
                    <a:pt x="9582" y="964"/>
                    <a:pt x="9136"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8"/>
            <p:cNvSpPr/>
            <p:nvPr/>
          </p:nvSpPr>
          <p:spPr>
            <a:xfrm>
              <a:off x="6414062" y="-5871"/>
              <a:ext cx="2731230" cy="1214449"/>
            </a:xfrm>
            <a:custGeom>
              <a:avLst/>
              <a:gdLst/>
              <a:ahLst/>
              <a:cxnLst/>
              <a:rect l="l" t="t" r="r" b="b"/>
              <a:pathLst>
                <a:path w="85271" h="37916" extrusionOk="0">
                  <a:moveTo>
                    <a:pt x="0" y="0"/>
                  </a:moveTo>
                  <a:cubicBezTo>
                    <a:pt x="2159" y="2605"/>
                    <a:pt x="4978" y="4389"/>
                    <a:pt x="8244" y="5496"/>
                  </a:cubicBezTo>
                  <a:cubicBezTo>
                    <a:pt x="10028" y="6102"/>
                    <a:pt x="11812" y="6477"/>
                    <a:pt x="13596" y="6923"/>
                  </a:cubicBezTo>
                  <a:cubicBezTo>
                    <a:pt x="15381" y="7369"/>
                    <a:pt x="17254" y="7654"/>
                    <a:pt x="19038" y="7958"/>
                  </a:cubicBezTo>
                  <a:cubicBezTo>
                    <a:pt x="20965" y="8261"/>
                    <a:pt x="22892" y="8547"/>
                    <a:pt x="24748" y="8850"/>
                  </a:cubicBezTo>
                  <a:cubicBezTo>
                    <a:pt x="26622" y="9153"/>
                    <a:pt x="28549" y="9510"/>
                    <a:pt x="30404" y="9956"/>
                  </a:cubicBezTo>
                  <a:cubicBezTo>
                    <a:pt x="33081" y="10491"/>
                    <a:pt x="35828" y="11009"/>
                    <a:pt x="38362" y="11740"/>
                  </a:cubicBezTo>
                  <a:cubicBezTo>
                    <a:pt x="41253" y="12633"/>
                    <a:pt x="44018" y="13614"/>
                    <a:pt x="46766" y="14577"/>
                  </a:cubicBezTo>
                  <a:cubicBezTo>
                    <a:pt x="51298" y="16290"/>
                    <a:pt x="55616" y="18521"/>
                    <a:pt x="59773" y="20894"/>
                  </a:cubicBezTo>
                  <a:cubicBezTo>
                    <a:pt x="62004" y="22161"/>
                    <a:pt x="64163" y="23570"/>
                    <a:pt x="66321" y="24980"/>
                  </a:cubicBezTo>
                  <a:cubicBezTo>
                    <a:pt x="68909" y="26693"/>
                    <a:pt x="71442" y="28405"/>
                    <a:pt x="73905" y="30118"/>
                  </a:cubicBezTo>
                  <a:cubicBezTo>
                    <a:pt x="75457" y="31153"/>
                    <a:pt x="76938" y="32188"/>
                    <a:pt x="78437" y="33241"/>
                  </a:cubicBezTo>
                  <a:cubicBezTo>
                    <a:pt x="79846" y="34204"/>
                    <a:pt x="81256" y="35239"/>
                    <a:pt x="82594" y="36203"/>
                  </a:cubicBezTo>
                  <a:cubicBezTo>
                    <a:pt x="83486" y="36720"/>
                    <a:pt x="84378" y="37327"/>
                    <a:pt x="85270" y="37916"/>
                  </a:cubicBezTo>
                  <a:lnTo>
                    <a:pt x="85270" y="36809"/>
                  </a:lnTo>
                  <a:lnTo>
                    <a:pt x="85270" y="33687"/>
                  </a:lnTo>
                  <a:cubicBezTo>
                    <a:pt x="83629" y="32563"/>
                    <a:pt x="82077" y="31457"/>
                    <a:pt x="80506" y="30261"/>
                  </a:cubicBezTo>
                  <a:cubicBezTo>
                    <a:pt x="78508" y="28691"/>
                    <a:pt x="76420" y="27210"/>
                    <a:pt x="74351" y="25658"/>
                  </a:cubicBezTo>
                  <a:cubicBezTo>
                    <a:pt x="71585" y="23713"/>
                    <a:pt x="68837" y="21714"/>
                    <a:pt x="66161" y="19770"/>
                  </a:cubicBezTo>
                  <a:cubicBezTo>
                    <a:pt x="64894" y="18877"/>
                    <a:pt x="63716" y="17914"/>
                    <a:pt x="62378" y="17093"/>
                  </a:cubicBezTo>
                  <a:cubicBezTo>
                    <a:pt x="59470" y="15238"/>
                    <a:pt x="56508" y="13453"/>
                    <a:pt x="53600" y="11669"/>
                  </a:cubicBezTo>
                  <a:cubicBezTo>
                    <a:pt x="50709" y="10045"/>
                    <a:pt x="47729" y="8618"/>
                    <a:pt x="44678" y="7280"/>
                  </a:cubicBezTo>
                  <a:cubicBezTo>
                    <a:pt x="43126" y="6620"/>
                    <a:pt x="41556" y="5942"/>
                    <a:pt x="39914" y="5353"/>
                  </a:cubicBezTo>
                  <a:cubicBezTo>
                    <a:pt x="37327" y="4389"/>
                    <a:pt x="34651" y="3497"/>
                    <a:pt x="31974" y="2605"/>
                  </a:cubicBezTo>
                  <a:cubicBezTo>
                    <a:pt x="29887" y="1927"/>
                    <a:pt x="27799" y="1195"/>
                    <a:pt x="25801" y="446"/>
                  </a:cubicBezTo>
                  <a:cubicBezTo>
                    <a:pt x="25355" y="303"/>
                    <a:pt x="24837" y="143"/>
                    <a:pt x="24391"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8"/>
            <p:cNvSpPr/>
            <p:nvPr/>
          </p:nvSpPr>
          <p:spPr>
            <a:xfrm>
              <a:off x="8745206" y="-5871"/>
              <a:ext cx="400087" cy="521801"/>
            </a:xfrm>
            <a:custGeom>
              <a:avLst/>
              <a:gdLst/>
              <a:ahLst/>
              <a:cxnLst/>
              <a:rect l="l" t="t" r="r" b="b"/>
              <a:pathLst>
                <a:path w="12491" h="16291" extrusionOk="0">
                  <a:moveTo>
                    <a:pt x="1" y="0"/>
                  </a:moveTo>
                  <a:cubicBezTo>
                    <a:pt x="447" y="964"/>
                    <a:pt x="1035" y="1856"/>
                    <a:pt x="1571" y="2748"/>
                  </a:cubicBezTo>
                  <a:cubicBezTo>
                    <a:pt x="3355" y="5656"/>
                    <a:pt x="5425" y="8333"/>
                    <a:pt x="7655" y="10938"/>
                  </a:cubicBezTo>
                  <a:cubicBezTo>
                    <a:pt x="7887" y="11223"/>
                    <a:pt x="8101" y="11455"/>
                    <a:pt x="8333" y="11669"/>
                  </a:cubicBezTo>
                  <a:cubicBezTo>
                    <a:pt x="8333" y="11740"/>
                    <a:pt x="8404" y="11830"/>
                    <a:pt x="8476" y="11901"/>
                  </a:cubicBezTo>
                  <a:cubicBezTo>
                    <a:pt x="9743" y="13382"/>
                    <a:pt x="11081" y="14863"/>
                    <a:pt x="12490" y="16290"/>
                  </a:cubicBezTo>
                  <a:lnTo>
                    <a:pt x="12490" y="16201"/>
                  </a:lnTo>
                  <a:lnTo>
                    <a:pt x="12490"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0"/>
        <p:cNvGrpSpPr/>
        <p:nvPr/>
      </p:nvGrpSpPr>
      <p:grpSpPr>
        <a:xfrm>
          <a:off x="0" y="0"/>
          <a:ext cx="0" cy="0"/>
          <a:chOff x="0" y="0"/>
          <a:chExt cx="0" cy="0"/>
        </a:xfrm>
      </p:grpSpPr>
      <p:grpSp>
        <p:nvGrpSpPr>
          <p:cNvPr id="121" name="Google Shape;121;p9"/>
          <p:cNvGrpSpPr/>
          <p:nvPr/>
        </p:nvGrpSpPr>
        <p:grpSpPr>
          <a:xfrm>
            <a:off x="-363" y="4265418"/>
            <a:ext cx="1952854" cy="881281"/>
            <a:chOff x="-363" y="4265418"/>
            <a:chExt cx="1952854" cy="881281"/>
          </a:xfrm>
        </p:grpSpPr>
        <p:sp>
          <p:nvSpPr>
            <p:cNvPr id="122" name="Google Shape;122;p9"/>
            <p:cNvSpPr/>
            <p:nvPr/>
          </p:nvSpPr>
          <p:spPr>
            <a:xfrm>
              <a:off x="-363" y="4265418"/>
              <a:ext cx="1952854" cy="881281"/>
            </a:xfrm>
            <a:custGeom>
              <a:avLst/>
              <a:gdLst/>
              <a:ahLst/>
              <a:cxnLst/>
              <a:rect l="l" t="t" r="r" b="b"/>
              <a:pathLst>
                <a:path w="60610" h="27352" extrusionOk="0">
                  <a:moveTo>
                    <a:pt x="10714" y="0"/>
                  </a:moveTo>
                  <a:cubicBezTo>
                    <a:pt x="8727" y="0"/>
                    <a:pt x="6652" y="89"/>
                    <a:pt x="4665" y="231"/>
                  </a:cubicBezTo>
                  <a:cubicBezTo>
                    <a:pt x="3033" y="373"/>
                    <a:pt x="1473" y="603"/>
                    <a:pt x="0" y="976"/>
                  </a:cubicBezTo>
                  <a:lnTo>
                    <a:pt x="0" y="2004"/>
                  </a:lnTo>
                  <a:lnTo>
                    <a:pt x="0" y="11246"/>
                  </a:lnTo>
                  <a:cubicBezTo>
                    <a:pt x="958" y="10873"/>
                    <a:pt x="1916" y="10572"/>
                    <a:pt x="2892" y="10288"/>
                  </a:cubicBezTo>
                  <a:cubicBezTo>
                    <a:pt x="5180" y="9543"/>
                    <a:pt x="7468" y="9028"/>
                    <a:pt x="9756" y="8869"/>
                  </a:cubicBezTo>
                  <a:cubicBezTo>
                    <a:pt x="11388" y="8869"/>
                    <a:pt x="12931" y="8585"/>
                    <a:pt x="14492" y="8585"/>
                  </a:cubicBezTo>
                  <a:cubicBezTo>
                    <a:pt x="14935" y="8585"/>
                    <a:pt x="15379" y="8585"/>
                    <a:pt x="15751" y="8656"/>
                  </a:cubicBezTo>
                  <a:cubicBezTo>
                    <a:pt x="16922" y="8869"/>
                    <a:pt x="18181" y="9028"/>
                    <a:pt x="19370" y="9170"/>
                  </a:cubicBezTo>
                  <a:cubicBezTo>
                    <a:pt x="22757" y="9241"/>
                    <a:pt x="26234" y="10288"/>
                    <a:pt x="29569" y="11529"/>
                  </a:cubicBezTo>
                  <a:cubicBezTo>
                    <a:pt x="32300" y="12647"/>
                    <a:pt x="35032" y="13747"/>
                    <a:pt x="37621" y="15449"/>
                  </a:cubicBezTo>
                  <a:cubicBezTo>
                    <a:pt x="40140" y="17152"/>
                    <a:pt x="42712" y="18713"/>
                    <a:pt x="45089" y="20558"/>
                  </a:cubicBezTo>
                  <a:cubicBezTo>
                    <a:pt x="47235" y="22101"/>
                    <a:pt x="49364" y="23875"/>
                    <a:pt x="51439" y="25719"/>
                  </a:cubicBezTo>
                  <a:cubicBezTo>
                    <a:pt x="52024" y="26251"/>
                    <a:pt x="52627" y="26837"/>
                    <a:pt x="53213" y="27351"/>
                  </a:cubicBezTo>
                  <a:lnTo>
                    <a:pt x="60609" y="27351"/>
                  </a:lnTo>
                  <a:cubicBezTo>
                    <a:pt x="58605" y="25134"/>
                    <a:pt x="56459" y="22988"/>
                    <a:pt x="54330" y="20930"/>
                  </a:cubicBezTo>
                  <a:cubicBezTo>
                    <a:pt x="48920" y="15680"/>
                    <a:pt x="43244" y="11316"/>
                    <a:pt x="37249" y="7769"/>
                  </a:cubicBezTo>
                  <a:cubicBezTo>
                    <a:pt x="35262" y="6510"/>
                    <a:pt x="33400" y="5623"/>
                    <a:pt x="31413" y="4736"/>
                  </a:cubicBezTo>
                  <a:cubicBezTo>
                    <a:pt x="29498" y="3849"/>
                    <a:pt x="27635" y="3104"/>
                    <a:pt x="25791" y="2448"/>
                  </a:cubicBezTo>
                  <a:cubicBezTo>
                    <a:pt x="23059" y="1703"/>
                    <a:pt x="20327" y="816"/>
                    <a:pt x="17596" y="603"/>
                  </a:cubicBezTo>
                  <a:cubicBezTo>
                    <a:pt x="15379" y="373"/>
                    <a:pt x="13002" y="89"/>
                    <a:pt x="10714" y="0"/>
                  </a:cubicBezTo>
                  <a:close/>
                </a:path>
              </a:pathLst>
            </a:custGeom>
            <a:solidFill>
              <a:srgbClr val="A12148"/>
            </a:solidFill>
            <a:ln>
              <a:noFill/>
            </a:ln>
            <a:effectLst>
              <a:outerShdw blurRad="57150" dist="38100" dir="17220000" algn="bl" rotWithShape="0">
                <a:srgbClr val="000000">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363" y="4541994"/>
              <a:ext cx="1714523" cy="604705"/>
            </a:xfrm>
            <a:custGeom>
              <a:avLst/>
              <a:gdLst/>
              <a:ahLst/>
              <a:cxnLst/>
              <a:rect l="l" t="t" r="r" b="b"/>
              <a:pathLst>
                <a:path w="53213" h="18768" extrusionOk="0">
                  <a:moveTo>
                    <a:pt x="14492" y="1"/>
                  </a:moveTo>
                  <a:cubicBezTo>
                    <a:pt x="12931" y="1"/>
                    <a:pt x="11388" y="285"/>
                    <a:pt x="9756" y="285"/>
                  </a:cubicBezTo>
                  <a:cubicBezTo>
                    <a:pt x="7468" y="444"/>
                    <a:pt x="5180" y="959"/>
                    <a:pt x="2892" y="1704"/>
                  </a:cubicBezTo>
                  <a:cubicBezTo>
                    <a:pt x="1916" y="1988"/>
                    <a:pt x="958" y="2289"/>
                    <a:pt x="0" y="2662"/>
                  </a:cubicBezTo>
                  <a:lnTo>
                    <a:pt x="0" y="3247"/>
                  </a:lnTo>
                  <a:lnTo>
                    <a:pt x="0" y="18182"/>
                  </a:lnTo>
                  <a:cubicBezTo>
                    <a:pt x="231" y="18022"/>
                    <a:pt x="444" y="17809"/>
                    <a:pt x="674" y="17667"/>
                  </a:cubicBezTo>
                  <a:cubicBezTo>
                    <a:pt x="2519" y="16248"/>
                    <a:pt x="4506" y="15291"/>
                    <a:pt x="6510" y="14475"/>
                  </a:cubicBezTo>
                  <a:cubicBezTo>
                    <a:pt x="8656" y="13889"/>
                    <a:pt x="10714" y="13144"/>
                    <a:pt x="12860" y="13144"/>
                  </a:cubicBezTo>
                  <a:cubicBezTo>
                    <a:pt x="14261" y="13144"/>
                    <a:pt x="15662" y="13073"/>
                    <a:pt x="17152" y="13073"/>
                  </a:cubicBezTo>
                  <a:cubicBezTo>
                    <a:pt x="17809" y="13073"/>
                    <a:pt x="18554" y="13073"/>
                    <a:pt x="19299" y="13144"/>
                  </a:cubicBezTo>
                  <a:cubicBezTo>
                    <a:pt x="20469" y="13144"/>
                    <a:pt x="21800" y="13375"/>
                    <a:pt x="23059" y="13676"/>
                  </a:cubicBezTo>
                  <a:cubicBezTo>
                    <a:pt x="24762" y="14120"/>
                    <a:pt x="26536" y="14475"/>
                    <a:pt x="28167" y="15291"/>
                  </a:cubicBezTo>
                  <a:cubicBezTo>
                    <a:pt x="30225" y="16106"/>
                    <a:pt x="32300" y="16993"/>
                    <a:pt x="34287" y="18182"/>
                  </a:cubicBezTo>
                  <a:cubicBezTo>
                    <a:pt x="34659" y="18324"/>
                    <a:pt x="34961" y="18554"/>
                    <a:pt x="35333" y="18767"/>
                  </a:cubicBezTo>
                  <a:lnTo>
                    <a:pt x="53213" y="18767"/>
                  </a:lnTo>
                  <a:cubicBezTo>
                    <a:pt x="52627" y="18253"/>
                    <a:pt x="52024" y="17667"/>
                    <a:pt x="51439" y="17135"/>
                  </a:cubicBezTo>
                  <a:cubicBezTo>
                    <a:pt x="49364" y="15291"/>
                    <a:pt x="47235" y="13517"/>
                    <a:pt x="45089" y="11974"/>
                  </a:cubicBezTo>
                  <a:cubicBezTo>
                    <a:pt x="42712" y="10129"/>
                    <a:pt x="40140" y="8568"/>
                    <a:pt x="37621" y="6865"/>
                  </a:cubicBezTo>
                  <a:cubicBezTo>
                    <a:pt x="35032" y="5163"/>
                    <a:pt x="32300" y="4063"/>
                    <a:pt x="29569" y="2945"/>
                  </a:cubicBezTo>
                  <a:cubicBezTo>
                    <a:pt x="26234" y="1704"/>
                    <a:pt x="22757" y="657"/>
                    <a:pt x="19370" y="586"/>
                  </a:cubicBezTo>
                  <a:cubicBezTo>
                    <a:pt x="18181" y="444"/>
                    <a:pt x="16922" y="285"/>
                    <a:pt x="15751" y="72"/>
                  </a:cubicBezTo>
                  <a:cubicBezTo>
                    <a:pt x="15379" y="1"/>
                    <a:pt x="14935" y="1"/>
                    <a:pt x="14492" y="1"/>
                  </a:cubicBezTo>
                  <a:close/>
                </a:path>
              </a:pathLst>
            </a:custGeom>
            <a:solidFill>
              <a:srgbClr val="D11543"/>
            </a:solidFill>
            <a:ln>
              <a:noFill/>
            </a:ln>
            <a:effectLst>
              <a:outerShdw blurRad="57150" dist="38100" dir="17220000" algn="bl" rotWithShape="0">
                <a:srgbClr val="000000">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9"/>
          <p:cNvSpPr txBox="1">
            <a:spLocks noGrp="1"/>
          </p:cNvSpPr>
          <p:nvPr>
            <p:ph type="subTitle" idx="1"/>
          </p:nvPr>
        </p:nvSpPr>
        <p:spPr>
          <a:xfrm>
            <a:off x="948275" y="490541"/>
            <a:ext cx="44784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Font typeface="Paytone One"/>
              <a:buNone/>
              <a:defRPr>
                <a:latin typeface="Viga"/>
                <a:ea typeface="Viga"/>
                <a:cs typeface="Viga"/>
                <a:sym typeface="Viga"/>
              </a:defRPr>
            </a:lvl1pPr>
            <a:lvl2pPr lvl="1">
              <a:lnSpc>
                <a:spcPct val="100000"/>
              </a:lnSpc>
              <a:spcBef>
                <a:spcPts val="0"/>
              </a:spcBef>
              <a:spcAft>
                <a:spcPts val="0"/>
              </a:spcAft>
              <a:buSzPts val="1800"/>
              <a:buFont typeface="Paytone One"/>
              <a:buNone/>
              <a:defRPr sz="1800">
                <a:latin typeface="Paytone One"/>
                <a:ea typeface="Paytone One"/>
                <a:cs typeface="Paytone One"/>
                <a:sym typeface="Paytone One"/>
              </a:defRPr>
            </a:lvl2pPr>
            <a:lvl3pPr lvl="2">
              <a:lnSpc>
                <a:spcPct val="100000"/>
              </a:lnSpc>
              <a:spcBef>
                <a:spcPts val="0"/>
              </a:spcBef>
              <a:spcAft>
                <a:spcPts val="0"/>
              </a:spcAft>
              <a:buSzPts val="1800"/>
              <a:buFont typeface="Paytone One"/>
              <a:buNone/>
              <a:defRPr sz="1800">
                <a:latin typeface="Paytone One"/>
                <a:ea typeface="Paytone One"/>
                <a:cs typeface="Paytone One"/>
                <a:sym typeface="Paytone One"/>
              </a:defRPr>
            </a:lvl3pPr>
            <a:lvl4pPr lvl="3">
              <a:lnSpc>
                <a:spcPct val="100000"/>
              </a:lnSpc>
              <a:spcBef>
                <a:spcPts val="0"/>
              </a:spcBef>
              <a:spcAft>
                <a:spcPts val="0"/>
              </a:spcAft>
              <a:buSzPts val="1800"/>
              <a:buFont typeface="Paytone One"/>
              <a:buNone/>
              <a:defRPr sz="1800">
                <a:latin typeface="Paytone One"/>
                <a:ea typeface="Paytone One"/>
                <a:cs typeface="Paytone One"/>
                <a:sym typeface="Paytone One"/>
              </a:defRPr>
            </a:lvl4pPr>
            <a:lvl5pPr lvl="4">
              <a:lnSpc>
                <a:spcPct val="100000"/>
              </a:lnSpc>
              <a:spcBef>
                <a:spcPts val="0"/>
              </a:spcBef>
              <a:spcAft>
                <a:spcPts val="0"/>
              </a:spcAft>
              <a:buSzPts val="1800"/>
              <a:buFont typeface="Paytone One"/>
              <a:buNone/>
              <a:defRPr sz="1800">
                <a:latin typeface="Paytone One"/>
                <a:ea typeface="Paytone One"/>
                <a:cs typeface="Paytone One"/>
                <a:sym typeface="Paytone One"/>
              </a:defRPr>
            </a:lvl5pPr>
            <a:lvl6pPr lvl="5">
              <a:lnSpc>
                <a:spcPct val="100000"/>
              </a:lnSpc>
              <a:spcBef>
                <a:spcPts val="0"/>
              </a:spcBef>
              <a:spcAft>
                <a:spcPts val="0"/>
              </a:spcAft>
              <a:buSzPts val="1800"/>
              <a:buFont typeface="Paytone One"/>
              <a:buNone/>
              <a:defRPr sz="1800">
                <a:latin typeface="Paytone One"/>
                <a:ea typeface="Paytone One"/>
                <a:cs typeface="Paytone One"/>
                <a:sym typeface="Paytone One"/>
              </a:defRPr>
            </a:lvl6pPr>
            <a:lvl7pPr lvl="6">
              <a:lnSpc>
                <a:spcPct val="100000"/>
              </a:lnSpc>
              <a:spcBef>
                <a:spcPts val="0"/>
              </a:spcBef>
              <a:spcAft>
                <a:spcPts val="0"/>
              </a:spcAft>
              <a:buSzPts val="1800"/>
              <a:buFont typeface="Paytone One"/>
              <a:buNone/>
              <a:defRPr sz="1800">
                <a:latin typeface="Paytone One"/>
                <a:ea typeface="Paytone One"/>
                <a:cs typeface="Paytone One"/>
                <a:sym typeface="Paytone One"/>
              </a:defRPr>
            </a:lvl7pPr>
            <a:lvl8pPr lvl="7">
              <a:lnSpc>
                <a:spcPct val="100000"/>
              </a:lnSpc>
              <a:spcBef>
                <a:spcPts val="0"/>
              </a:spcBef>
              <a:spcAft>
                <a:spcPts val="0"/>
              </a:spcAft>
              <a:buSzPts val="1800"/>
              <a:buFont typeface="Paytone One"/>
              <a:buNone/>
              <a:defRPr sz="1800">
                <a:latin typeface="Paytone One"/>
                <a:ea typeface="Paytone One"/>
                <a:cs typeface="Paytone One"/>
                <a:sym typeface="Paytone One"/>
              </a:defRPr>
            </a:lvl8pPr>
            <a:lvl9pPr lvl="8">
              <a:lnSpc>
                <a:spcPct val="100000"/>
              </a:lnSpc>
              <a:spcBef>
                <a:spcPts val="0"/>
              </a:spcBef>
              <a:spcAft>
                <a:spcPts val="0"/>
              </a:spcAft>
              <a:buSzPts val="1800"/>
              <a:buFont typeface="Paytone One"/>
              <a:buNone/>
              <a:defRPr sz="1800">
                <a:latin typeface="Paytone One"/>
                <a:ea typeface="Paytone One"/>
                <a:cs typeface="Paytone One"/>
                <a:sym typeface="Paytone One"/>
              </a:defRPr>
            </a:lvl9pPr>
          </a:lstStyle>
          <a:p>
            <a:endParaRPr/>
          </a:p>
        </p:txBody>
      </p:sp>
      <p:sp>
        <p:nvSpPr>
          <p:cNvPr id="125" name="Google Shape;125;p9"/>
          <p:cNvSpPr txBox="1">
            <a:spLocks noGrp="1"/>
          </p:cNvSpPr>
          <p:nvPr>
            <p:ph type="body" idx="2"/>
          </p:nvPr>
        </p:nvSpPr>
        <p:spPr>
          <a:xfrm>
            <a:off x="948275" y="1878041"/>
            <a:ext cx="4537500" cy="2400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0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26" name="Google Shape;126;p9"/>
          <p:cNvSpPr txBox="1">
            <a:spLocks noGrp="1"/>
          </p:cNvSpPr>
          <p:nvPr>
            <p:ph type="title"/>
          </p:nvPr>
        </p:nvSpPr>
        <p:spPr>
          <a:xfrm>
            <a:off x="713225" y="402410"/>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grpSp>
        <p:nvGrpSpPr>
          <p:cNvPr id="127" name="Google Shape;127;p9"/>
          <p:cNvGrpSpPr/>
          <p:nvPr/>
        </p:nvGrpSpPr>
        <p:grpSpPr>
          <a:xfrm>
            <a:off x="-363" y="3195"/>
            <a:ext cx="2052865" cy="1018990"/>
            <a:chOff x="-363" y="3195"/>
            <a:chExt cx="2052865" cy="1018990"/>
          </a:xfrm>
        </p:grpSpPr>
        <p:sp>
          <p:nvSpPr>
            <p:cNvPr id="128" name="Google Shape;128;p9"/>
            <p:cNvSpPr/>
            <p:nvPr/>
          </p:nvSpPr>
          <p:spPr>
            <a:xfrm>
              <a:off x="-363" y="3195"/>
              <a:ext cx="1212181" cy="81439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363" y="3195"/>
              <a:ext cx="226346" cy="27148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a:off x="-363" y="3195"/>
              <a:ext cx="2052865" cy="1018990"/>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8"/>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p:nvPr/>
        </p:nvSpPr>
        <p:spPr>
          <a:xfrm>
            <a:off x="-363" y="3195"/>
            <a:ext cx="2320" cy="4575"/>
          </a:xfrm>
          <a:custGeom>
            <a:avLst/>
            <a:gdLst/>
            <a:ahLst/>
            <a:cxnLst/>
            <a:rect l="l" t="t" r="r" b="b"/>
            <a:pathLst>
              <a:path w="72" h="142" extrusionOk="0">
                <a:moveTo>
                  <a:pt x="0" y="0"/>
                </a:moveTo>
                <a:lnTo>
                  <a:pt x="0" y="142"/>
                </a:lnTo>
                <a:cubicBezTo>
                  <a:pt x="0" y="71"/>
                  <a:pt x="71" y="71"/>
                  <a:pt x="71"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9"/>
          <p:cNvSpPr/>
          <p:nvPr/>
        </p:nvSpPr>
        <p:spPr>
          <a:xfrm>
            <a:off x="8684151" y="4863195"/>
            <a:ext cx="459522" cy="283504"/>
          </a:xfrm>
          <a:custGeom>
            <a:avLst/>
            <a:gdLst/>
            <a:ahLst/>
            <a:cxnLst/>
            <a:rect l="l" t="t" r="r" b="b"/>
            <a:pathLst>
              <a:path w="14262" h="8799" extrusionOk="0">
                <a:moveTo>
                  <a:pt x="14261" y="0"/>
                </a:moveTo>
                <a:cubicBezTo>
                  <a:pt x="12558" y="887"/>
                  <a:pt x="10944" y="1845"/>
                  <a:pt x="9242" y="2821"/>
                </a:cubicBezTo>
                <a:cubicBezTo>
                  <a:pt x="6953" y="4222"/>
                  <a:pt x="4577" y="5623"/>
                  <a:pt x="2359" y="7095"/>
                </a:cubicBezTo>
                <a:cubicBezTo>
                  <a:pt x="1543" y="7610"/>
                  <a:pt x="745" y="8213"/>
                  <a:pt x="0" y="8798"/>
                </a:cubicBezTo>
                <a:lnTo>
                  <a:pt x="11228" y="8798"/>
                </a:lnTo>
                <a:cubicBezTo>
                  <a:pt x="11831" y="8284"/>
                  <a:pt x="12417" y="7840"/>
                  <a:pt x="13002" y="7397"/>
                </a:cubicBezTo>
                <a:cubicBezTo>
                  <a:pt x="13445" y="7095"/>
                  <a:pt x="13818" y="6811"/>
                  <a:pt x="14261" y="6510"/>
                </a:cubicBezTo>
                <a:lnTo>
                  <a:pt x="14261" y="1331"/>
                </a:lnTo>
                <a:lnTo>
                  <a:pt x="14261" y="0"/>
                </a:lnTo>
                <a:close/>
              </a:path>
            </a:pathLst>
          </a:custGeom>
          <a:solidFill>
            <a:srgbClr val="D11543"/>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9"/>
          <p:cNvSpPr/>
          <p:nvPr/>
        </p:nvSpPr>
        <p:spPr>
          <a:xfrm>
            <a:off x="6319268" y="4156256"/>
            <a:ext cx="2824405" cy="990443"/>
          </a:xfrm>
          <a:custGeom>
            <a:avLst/>
            <a:gdLst/>
            <a:ahLst/>
            <a:cxnLst/>
            <a:rect l="l" t="t" r="r" b="b"/>
            <a:pathLst>
              <a:path w="87660" h="30740" extrusionOk="0">
                <a:moveTo>
                  <a:pt x="87659" y="0"/>
                </a:moveTo>
                <a:cubicBezTo>
                  <a:pt x="87287" y="71"/>
                  <a:pt x="86843" y="213"/>
                  <a:pt x="86400" y="373"/>
                </a:cubicBezTo>
                <a:cubicBezTo>
                  <a:pt x="85140" y="727"/>
                  <a:pt x="83899" y="1100"/>
                  <a:pt x="82569" y="1401"/>
                </a:cubicBezTo>
                <a:cubicBezTo>
                  <a:pt x="80422" y="1916"/>
                  <a:pt x="78205" y="2359"/>
                  <a:pt x="75988" y="2874"/>
                </a:cubicBezTo>
                <a:cubicBezTo>
                  <a:pt x="73398" y="3388"/>
                  <a:pt x="70738" y="3991"/>
                  <a:pt x="68006" y="4275"/>
                </a:cubicBezTo>
                <a:cubicBezTo>
                  <a:pt x="65931" y="4435"/>
                  <a:pt x="63856" y="4718"/>
                  <a:pt x="61798" y="4878"/>
                </a:cubicBezTo>
                <a:cubicBezTo>
                  <a:pt x="60539" y="5020"/>
                  <a:pt x="59279" y="5091"/>
                  <a:pt x="58020" y="5091"/>
                </a:cubicBezTo>
                <a:cubicBezTo>
                  <a:pt x="57699" y="5083"/>
                  <a:pt x="57378" y="5080"/>
                  <a:pt x="57055" y="5080"/>
                </a:cubicBezTo>
                <a:cubicBezTo>
                  <a:pt x="55493" y="5080"/>
                  <a:pt x="53910" y="5157"/>
                  <a:pt x="52335" y="5157"/>
                </a:cubicBezTo>
                <a:cubicBezTo>
                  <a:pt x="51321" y="5157"/>
                  <a:pt x="50311" y="5125"/>
                  <a:pt x="49311" y="5020"/>
                </a:cubicBezTo>
                <a:lnTo>
                  <a:pt x="49151" y="5020"/>
                </a:lnTo>
                <a:cubicBezTo>
                  <a:pt x="47094" y="4949"/>
                  <a:pt x="45018" y="4949"/>
                  <a:pt x="42872" y="4807"/>
                </a:cubicBezTo>
                <a:cubicBezTo>
                  <a:pt x="41027" y="4718"/>
                  <a:pt x="39183" y="4576"/>
                  <a:pt x="37249" y="4506"/>
                </a:cubicBezTo>
                <a:cubicBezTo>
                  <a:pt x="35192" y="4364"/>
                  <a:pt x="33117" y="4364"/>
                  <a:pt x="31041" y="4364"/>
                </a:cubicBezTo>
                <a:cubicBezTo>
                  <a:pt x="30154" y="4364"/>
                  <a:pt x="29243" y="4339"/>
                  <a:pt x="28330" y="4339"/>
                </a:cubicBezTo>
                <a:cubicBezTo>
                  <a:pt x="27509" y="4339"/>
                  <a:pt x="26686" y="4359"/>
                  <a:pt x="25880" y="4435"/>
                </a:cubicBezTo>
                <a:cubicBezTo>
                  <a:pt x="23059" y="4506"/>
                  <a:pt x="20328" y="5250"/>
                  <a:pt x="17667" y="6049"/>
                </a:cubicBezTo>
                <a:cubicBezTo>
                  <a:pt x="14634" y="7024"/>
                  <a:pt x="11832" y="8425"/>
                  <a:pt x="9473" y="10483"/>
                </a:cubicBezTo>
                <a:cubicBezTo>
                  <a:pt x="7025" y="12629"/>
                  <a:pt x="5251" y="15077"/>
                  <a:pt x="3779" y="17809"/>
                </a:cubicBezTo>
                <a:cubicBezTo>
                  <a:pt x="2750" y="19653"/>
                  <a:pt x="2076" y="21569"/>
                  <a:pt x="1491" y="23573"/>
                </a:cubicBezTo>
                <a:cubicBezTo>
                  <a:pt x="1118" y="24903"/>
                  <a:pt x="746" y="26234"/>
                  <a:pt x="533" y="27564"/>
                </a:cubicBezTo>
                <a:cubicBezTo>
                  <a:pt x="302" y="28664"/>
                  <a:pt x="160" y="29710"/>
                  <a:pt x="1" y="30739"/>
                </a:cubicBezTo>
                <a:lnTo>
                  <a:pt x="12577" y="30739"/>
                </a:lnTo>
                <a:cubicBezTo>
                  <a:pt x="13020" y="29338"/>
                  <a:pt x="13605" y="28007"/>
                  <a:pt x="14421" y="26677"/>
                </a:cubicBezTo>
                <a:cubicBezTo>
                  <a:pt x="16266" y="23502"/>
                  <a:pt x="18785" y="20913"/>
                  <a:pt x="22102" y="19068"/>
                </a:cubicBezTo>
                <a:cubicBezTo>
                  <a:pt x="25507" y="17223"/>
                  <a:pt x="29268" y="16177"/>
                  <a:pt x="33117" y="15591"/>
                </a:cubicBezTo>
                <a:cubicBezTo>
                  <a:pt x="36363" y="15148"/>
                  <a:pt x="39626" y="14846"/>
                  <a:pt x="42943" y="14563"/>
                </a:cubicBezTo>
                <a:cubicBezTo>
                  <a:pt x="44344" y="14403"/>
                  <a:pt x="45763" y="14403"/>
                  <a:pt x="47165" y="14332"/>
                </a:cubicBezTo>
                <a:cubicBezTo>
                  <a:pt x="48867" y="14190"/>
                  <a:pt x="50552" y="14190"/>
                  <a:pt x="52255" y="13960"/>
                </a:cubicBezTo>
                <a:cubicBezTo>
                  <a:pt x="54845" y="13747"/>
                  <a:pt x="57435" y="13374"/>
                  <a:pt x="60095" y="13002"/>
                </a:cubicBezTo>
                <a:cubicBezTo>
                  <a:pt x="63199" y="12558"/>
                  <a:pt x="66232" y="12115"/>
                  <a:pt x="69336" y="11370"/>
                </a:cubicBezTo>
                <a:cubicBezTo>
                  <a:pt x="69993" y="11228"/>
                  <a:pt x="70738" y="11086"/>
                  <a:pt x="71394" y="10855"/>
                </a:cubicBezTo>
                <a:cubicBezTo>
                  <a:pt x="73469" y="10412"/>
                  <a:pt x="75474" y="9898"/>
                  <a:pt x="77531" y="9383"/>
                </a:cubicBezTo>
                <a:cubicBezTo>
                  <a:pt x="79305" y="8869"/>
                  <a:pt x="81150" y="8266"/>
                  <a:pt x="83012" y="7681"/>
                </a:cubicBezTo>
                <a:cubicBezTo>
                  <a:pt x="84555" y="7166"/>
                  <a:pt x="86116" y="6652"/>
                  <a:pt x="87659" y="6208"/>
                </a:cubicBezTo>
                <a:lnTo>
                  <a:pt x="87659" y="5534"/>
                </a:lnTo>
                <a:lnTo>
                  <a:pt x="87659" y="1171"/>
                </a:lnTo>
                <a:lnTo>
                  <a:pt x="87659" y="0"/>
                </a:lnTo>
                <a:close/>
              </a:path>
            </a:pathLst>
          </a:custGeom>
          <a:solidFill>
            <a:srgbClr val="D62C5A"/>
          </a:solidFill>
          <a:ln>
            <a:noFill/>
          </a:ln>
          <a:effectLst>
            <a:outerShdw blurRad="57150" dist="38100" dir="144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9"/>
          <p:cNvSpPr/>
          <p:nvPr/>
        </p:nvSpPr>
        <p:spPr>
          <a:xfrm>
            <a:off x="9045918" y="5072915"/>
            <a:ext cx="97755" cy="73784"/>
          </a:xfrm>
          <a:custGeom>
            <a:avLst/>
            <a:gdLst/>
            <a:ahLst/>
            <a:cxnLst/>
            <a:rect l="l" t="t" r="r" b="b"/>
            <a:pathLst>
              <a:path w="3034" h="2290" extrusionOk="0">
                <a:moveTo>
                  <a:pt x="3033" y="1"/>
                </a:moveTo>
                <a:cubicBezTo>
                  <a:pt x="2590" y="302"/>
                  <a:pt x="2217" y="586"/>
                  <a:pt x="1774" y="888"/>
                </a:cubicBezTo>
                <a:cubicBezTo>
                  <a:pt x="1189" y="1331"/>
                  <a:pt x="603" y="1775"/>
                  <a:pt x="0" y="2289"/>
                </a:cubicBezTo>
                <a:lnTo>
                  <a:pt x="3033" y="2289"/>
                </a:lnTo>
                <a:lnTo>
                  <a:pt x="3033" y="1473"/>
                </a:lnTo>
                <a:lnTo>
                  <a:pt x="3033" y="1331"/>
                </a:lnTo>
                <a:lnTo>
                  <a:pt x="3033" y="1"/>
                </a:lnTo>
                <a:close/>
              </a:path>
            </a:pathLst>
          </a:custGeom>
          <a:solidFill>
            <a:srgbClr val="D62C5A"/>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9"/>
          <p:cNvSpPr/>
          <p:nvPr/>
        </p:nvSpPr>
        <p:spPr>
          <a:xfrm>
            <a:off x="-363" y="4963206"/>
            <a:ext cx="1138461" cy="183493"/>
          </a:xfrm>
          <a:custGeom>
            <a:avLst/>
            <a:gdLst/>
            <a:ahLst/>
            <a:cxnLst/>
            <a:rect l="l" t="t" r="r" b="b"/>
            <a:pathLst>
              <a:path w="35334" h="5695" extrusionOk="0">
                <a:moveTo>
                  <a:pt x="17152" y="0"/>
                </a:moveTo>
                <a:cubicBezTo>
                  <a:pt x="15662" y="0"/>
                  <a:pt x="14261" y="71"/>
                  <a:pt x="12860" y="71"/>
                </a:cubicBezTo>
                <a:cubicBezTo>
                  <a:pt x="10714" y="71"/>
                  <a:pt x="8656" y="816"/>
                  <a:pt x="6510" y="1402"/>
                </a:cubicBezTo>
                <a:cubicBezTo>
                  <a:pt x="4506" y="2218"/>
                  <a:pt x="2519" y="3175"/>
                  <a:pt x="674" y="4594"/>
                </a:cubicBezTo>
                <a:cubicBezTo>
                  <a:pt x="444" y="4736"/>
                  <a:pt x="231" y="4949"/>
                  <a:pt x="0" y="5109"/>
                </a:cubicBezTo>
                <a:lnTo>
                  <a:pt x="0" y="5694"/>
                </a:lnTo>
                <a:lnTo>
                  <a:pt x="35333" y="5694"/>
                </a:lnTo>
                <a:cubicBezTo>
                  <a:pt x="34961" y="5481"/>
                  <a:pt x="34659" y="5251"/>
                  <a:pt x="34287" y="5109"/>
                </a:cubicBezTo>
                <a:cubicBezTo>
                  <a:pt x="32300" y="3920"/>
                  <a:pt x="30225" y="3033"/>
                  <a:pt x="28167" y="2218"/>
                </a:cubicBezTo>
                <a:cubicBezTo>
                  <a:pt x="26536" y="1402"/>
                  <a:pt x="24762" y="1047"/>
                  <a:pt x="23059" y="603"/>
                </a:cubicBezTo>
                <a:cubicBezTo>
                  <a:pt x="21800" y="302"/>
                  <a:pt x="20469" y="71"/>
                  <a:pt x="19299" y="71"/>
                </a:cubicBezTo>
                <a:cubicBezTo>
                  <a:pt x="18554" y="0"/>
                  <a:pt x="17809" y="0"/>
                  <a:pt x="17152"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9"/>
          <p:cNvSpPr/>
          <p:nvPr/>
        </p:nvSpPr>
        <p:spPr>
          <a:xfrm>
            <a:off x="499691" y="5146667"/>
            <a:ext cx="59478" cy="32"/>
          </a:xfrm>
          <a:custGeom>
            <a:avLst/>
            <a:gdLst/>
            <a:ahLst/>
            <a:cxnLst/>
            <a:rect l="l" t="t" r="r" b="b"/>
            <a:pathLst>
              <a:path w="1846" h="1" extrusionOk="0">
                <a:moveTo>
                  <a:pt x="958" y="0"/>
                </a:moveTo>
                <a:lnTo>
                  <a:pt x="72" y="0"/>
                </a:lnTo>
                <a:lnTo>
                  <a:pt x="1" y="0"/>
                </a:lnTo>
                <a:lnTo>
                  <a:pt x="1845"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9"/>
          <p:cNvSpPr/>
          <p:nvPr/>
        </p:nvSpPr>
        <p:spPr>
          <a:xfrm>
            <a:off x="6724467" y="4356278"/>
            <a:ext cx="2419206" cy="790421"/>
          </a:xfrm>
          <a:custGeom>
            <a:avLst/>
            <a:gdLst/>
            <a:ahLst/>
            <a:cxnLst/>
            <a:rect l="l" t="t" r="r" b="b"/>
            <a:pathLst>
              <a:path w="75084" h="24532" extrusionOk="0">
                <a:moveTo>
                  <a:pt x="75083" y="0"/>
                </a:moveTo>
                <a:cubicBezTo>
                  <a:pt x="73540" y="444"/>
                  <a:pt x="71979" y="958"/>
                  <a:pt x="70436" y="1473"/>
                </a:cubicBezTo>
                <a:cubicBezTo>
                  <a:pt x="68574" y="2058"/>
                  <a:pt x="66729" y="2661"/>
                  <a:pt x="64955" y="3175"/>
                </a:cubicBezTo>
                <a:cubicBezTo>
                  <a:pt x="62898" y="3690"/>
                  <a:pt x="60893" y="4204"/>
                  <a:pt x="58818" y="4647"/>
                </a:cubicBezTo>
                <a:cubicBezTo>
                  <a:pt x="58162" y="4878"/>
                  <a:pt x="57417" y="5020"/>
                  <a:pt x="56760" y="5162"/>
                </a:cubicBezTo>
                <a:cubicBezTo>
                  <a:pt x="53656" y="5907"/>
                  <a:pt x="50623" y="6350"/>
                  <a:pt x="47519" y="6794"/>
                </a:cubicBezTo>
                <a:cubicBezTo>
                  <a:pt x="44859" y="7166"/>
                  <a:pt x="42269" y="7539"/>
                  <a:pt x="39679" y="7752"/>
                </a:cubicBezTo>
                <a:cubicBezTo>
                  <a:pt x="37976" y="7982"/>
                  <a:pt x="36291" y="7982"/>
                  <a:pt x="34589" y="8124"/>
                </a:cubicBezTo>
                <a:cubicBezTo>
                  <a:pt x="33187" y="8195"/>
                  <a:pt x="31768" y="8195"/>
                  <a:pt x="30367" y="8355"/>
                </a:cubicBezTo>
                <a:cubicBezTo>
                  <a:pt x="27050" y="8638"/>
                  <a:pt x="23787" y="8940"/>
                  <a:pt x="20541" y="9383"/>
                </a:cubicBezTo>
                <a:cubicBezTo>
                  <a:pt x="16692" y="9969"/>
                  <a:pt x="12931" y="11015"/>
                  <a:pt x="9526" y="12860"/>
                </a:cubicBezTo>
                <a:cubicBezTo>
                  <a:pt x="6209" y="14705"/>
                  <a:pt x="3690" y="17294"/>
                  <a:pt x="1845" y="20469"/>
                </a:cubicBezTo>
                <a:cubicBezTo>
                  <a:pt x="1029" y="21799"/>
                  <a:pt x="444" y="23130"/>
                  <a:pt x="1" y="24531"/>
                </a:cubicBezTo>
                <a:lnTo>
                  <a:pt x="60822" y="24531"/>
                </a:lnTo>
                <a:cubicBezTo>
                  <a:pt x="61567" y="23946"/>
                  <a:pt x="62365" y="23343"/>
                  <a:pt x="63181" y="22828"/>
                </a:cubicBezTo>
                <a:cubicBezTo>
                  <a:pt x="65399" y="21356"/>
                  <a:pt x="67775" y="19955"/>
                  <a:pt x="70064" y="18554"/>
                </a:cubicBezTo>
                <a:cubicBezTo>
                  <a:pt x="71766" y="17578"/>
                  <a:pt x="73380" y="16620"/>
                  <a:pt x="75083" y="15733"/>
                </a:cubicBezTo>
                <a:lnTo>
                  <a:pt x="75083" y="15077"/>
                </a:lnTo>
                <a:lnTo>
                  <a:pt x="75083" y="586"/>
                </a:lnTo>
                <a:lnTo>
                  <a:pt x="75083" y="0"/>
                </a:lnTo>
                <a:close/>
              </a:path>
            </a:pathLst>
          </a:custGeom>
          <a:solidFill>
            <a:srgbClr val="A12148"/>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8"/>
        <p:cNvGrpSpPr/>
        <p:nvPr/>
      </p:nvGrpSpPr>
      <p:grpSpPr>
        <a:xfrm>
          <a:off x="0" y="0"/>
          <a:ext cx="0" cy="0"/>
          <a:chOff x="0" y="0"/>
          <a:chExt cx="0" cy="0"/>
        </a:xfrm>
      </p:grpSpPr>
      <p:sp>
        <p:nvSpPr>
          <p:cNvPr id="139" name="Google Shape;139;p10"/>
          <p:cNvSpPr txBox="1">
            <a:spLocks noGrp="1"/>
          </p:cNvSpPr>
          <p:nvPr>
            <p:ph type="title"/>
          </p:nvPr>
        </p:nvSpPr>
        <p:spPr>
          <a:xfrm>
            <a:off x="713225" y="401796"/>
            <a:ext cx="7717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40" name="Google Shape;140;p10"/>
          <p:cNvSpPr/>
          <p:nvPr/>
        </p:nvSpPr>
        <p:spPr>
          <a:xfrm>
            <a:off x="8534174" y="4972651"/>
            <a:ext cx="609828" cy="170850"/>
          </a:xfrm>
          <a:custGeom>
            <a:avLst/>
            <a:gdLst/>
            <a:ahLst/>
            <a:cxnLst/>
            <a:rect l="l" t="t" r="r" b="b"/>
            <a:pathLst>
              <a:path w="18927" h="5322" extrusionOk="0">
                <a:moveTo>
                  <a:pt x="18926" y="5322"/>
                </a:moveTo>
                <a:lnTo>
                  <a:pt x="18926" y="1"/>
                </a:lnTo>
                <a:cubicBezTo>
                  <a:pt x="17383" y="89"/>
                  <a:pt x="14634" y="302"/>
                  <a:pt x="13162" y="533"/>
                </a:cubicBezTo>
                <a:cubicBezTo>
                  <a:pt x="12204" y="745"/>
                  <a:pt x="11246" y="887"/>
                  <a:pt x="10288" y="1118"/>
                </a:cubicBezTo>
                <a:cubicBezTo>
                  <a:pt x="9242" y="1331"/>
                  <a:pt x="8142" y="1632"/>
                  <a:pt x="7184" y="2005"/>
                </a:cubicBezTo>
                <a:cubicBezTo>
                  <a:pt x="5854" y="2448"/>
                  <a:pt x="4523" y="2963"/>
                  <a:pt x="3335" y="3637"/>
                </a:cubicBezTo>
                <a:cubicBezTo>
                  <a:pt x="2821" y="3920"/>
                  <a:pt x="444" y="5038"/>
                  <a:pt x="0" y="5322"/>
                </a:cubicBez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8534174" y="4953872"/>
            <a:ext cx="609828" cy="170850"/>
          </a:xfrm>
          <a:custGeom>
            <a:avLst/>
            <a:gdLst/>
            <a:ahLst/>
            <a:cxnLst/>
            <a:rect l="l" t="t" r="r" b="b"/>
            <a:pathLst>
              <a:path w="18927" h="5322" extrusionOk="0">
                <a:moveTo>
                  <a:pt x="18926" y="5321"/>
                </a:moveTo>
                <a:lnTo>
                  <a:pt x="18926" y="0"/>
                </a:lnTo>
                <a:cubicBezTo>
                  <a:pt x="17383" y="71"/>
                  <a:pt x="14634" y="302"/>
                  <a:pt x="13162" y="515"/>
                </a:cubicBezTo>
                <a:cubicBezTo>
                  <a:pt x="12204" y="745"/>
                  <a:pt x="11246" y="887"/>
                  <a:pt x="10288" y="1118"/>
                </a:cubicBezTo>
                <a:cubicBezTo>
                  <a:pt x="9242" y="1330"/>
                  <a:pt x="8142" y="1632"/>
                  <a:pt x="7184" y="2005"/>
                </a:cubicBezTo>
                <a:cubicBezTo>
                  <a:pt x="5854" y="2448"/>
                  <a:pt x="4523" y="2962"/>
                  <a:pt x="3335" y="3619"/>
                </a:cubicBezTo>
                <a:cubicBezTo>
                  <a:pt x="2821" y="3920"/>
                  <a:pt x="444" y="5020"/>
                  <a:pt x="0" y="5321"/>
                </a:cubicBez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0"/>
          <p:cNvSpPr/>
          <p:nvPr/>
        </p:nvSpPr>
        <p:spPr>
          <a:xfrm>
            <a:off x="7912943" y="5124688"/>
            <a:ext cx="238364" cy="18812"/>
          </a:xfrm>
          <a:custGeom>
            <a:avLst/>
            <a:gdLst/>
            <a:ahLst/>
            <a:cxnLst/>
            <a:rect l="l" t="t" r="r" b="b"/>
            <a:pathLst>
              <a:path w="7398" h="586" extrusionOk="0">
                <a:moveTo>
                  <a:pt x="515" y="0"/>
                </a:moveTo>
                <a:cubicBezTo>
                  <a:pt x="373" y="142"/>
                  <a:pt x="214" y="373"/>
                  <a:pt x="1" y="586"/>
                </a:cubicBezTo>
                <a:lnTo>
                  <a:pt x="6723" y="586"/>
                </a:lnTo>
                <a:cubicBezTo>
                  <a:pt x="6954" y="373"/>
                  <a:pt x="7167" y="231"/>
                  <a:pt x="7397"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0"/>
          <p:cNvSpPr/>
          <p:nvPr/>
        </p:nvSpPr>
        <p:spPr>
          <a:xfrm>
            <a:off x="7929536" y="5124688"/>
            <a:ext cx="221770" cy="32"/>
          </a:xfrm>
          <a:custGeom>
            <a:avLst/>
            <a:gdLst/>
            <a:ahLst/>
            <a:cxnLst/>
            <a:rect l="l" t="t" r="r" b="b"/>
            <a:pathLst>
              <a:path w="6883" h="1" extrusionOk="0">
                <a:moveTo>
                  <a:pt x="0" y="0"/>
                </a:moveTo>
                <a:lnTo>
                  <a:pt x="0" y="0"/>
                </a:lnTo>
                <a:lnTo>
                  <a:pt x="6882" y="0"/>
                </a:lnTo>
                <a:lnTo>
                  <a:pt x="6882" y="0"/>
                </a:lnTo>
                <a:lnTo>
                  <a:pt x="6208" y="0"/>
                </a:ln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a:off x="7912943" y="4612206"/>
            <a:ext cx="1231062" cy="512516"/>
          </a:xfrm>
          <a:custGeom>
            <a:avLst/>
            <a:gdLst/>
            <a:ahLst/>
            <a:cxnLst/>
            <a:rect l="l" t="t" r="r" b="b"/>
            <a:pathLst>
              <a:path w="38208" h="15965" extrusionOk="0">
                <a:moveTo>
                  <a:pt x="18483" y="1"/>
                </a:moveTo>
                <a:cubicBezTo>
                  <a:pt x="17064" y="72"/>
                  <a:pt x="15823" y="373"/>
                  <a:pt x="14705" y="888"/>
                </a:cubicBezTo>
                <a:cubicBezTo>
                  <a:pt x="13676" y="1331"/>
                  <a:pt x="12789" y="1916"/>
                  <a:pt x="12044" y="2590"/>
                </a:cubicBezTo>
                <a:cubicBezTo>
                  <a:pt x="11016" y="3477"/>
                  <a:pt x="10129" y="4506"/>
                  <a:pt x="9384" y="5464"/>
                </a:cubicBezTo>
                <a:cubicBezTo>
                  <a:pt x="8568" y="6439"/>
                  <a:pt x="7912" y="7326"/>
                  <a:pt x="7167" y="8284"/>
                </a:cubicBezTo>
                <a:cubicBezTo>
                  <a:pt x="6865" y="8568"/>
                  <a:pt x="6652" y="8940"/>
                  <a:pt x="6351" y="9242"/>
                </a:cubicBezTo>
                <a:cubicBezTo>
                  <a:pt x="6209" y="9455"/>
                  <a:pt x="5978" y="9756"/>
                  <a:pt x="5765" y="9987"/>
                </a:cubicBezTo>
                <a:cubicBezTo>
                  <a:pt x="4950" y="10945"/>
                  <a:pt x="4134" y="11903"/>
                  <a:pt x="3247" y="12789"/>
                </a:cubicBezTo>
                <a:cubicBezTo>
                  <a:pt x="2963" y="13002"/>
                  <a:pt x="2732" y="13304"/>
                  <a:pt x="2519" y="13446"/>
                </a:cubicBezTo>
                <a:cubicBezTo>
                  <a:pt x="2076" y="13978"/>
                  <a:pt x="1544" y="14421"/>
                  <a:pt x="1030" y="14865"/>
                </a:cubicBezTo>
                <a:cubicBezTo>
                  <a:pt x="1030" y="14865"/>
                  <a:pt x="515" y="15379"/>
                  <a:pt x="1" y="15964"/>
                </a:cubicBezTo>
                <a:lnTo>
                  <a:pt x="515" y="15964"/>
                </a:lnTo>
                <a:cubicBezTo>
                  <a:pt x="817" y="15663"/>
                  <a:pt x="1030" y="15450"/>
                  <a:pt x="1030" y="15450"/>
                </a:cubicBezTo>
                <a:cubicBezTo>
                  <a:pt x="1544" y="15007"/>
                  <a:pt x="2076" y="14563"/>
                  <a:pt x="2519" y="14049"/>
                </a:cubicBezTo>
                <a:cubicBezTo>
                  <a:pt x="2732" y="13889"/>
                  <a:pt x="2963" y="13605"/>
                  <a:pt x="3247" y="13375"/>
                </a:cubicBezTo>
                <a:cubicBezTo>
                  <a:pt x="4134" y="12488"/>
                  <a:pt x="4950" y="11530"/>
                  <a:pt x="5765" y="10572"/>
                </a:cubicBezTo>
                <a:cubicBezTo>
                  <a:pt x="5978" y="10342"/>
                  <a:pt x="6209" y="10058"/>
                  <a:pt x="6351" y="9827"/>
                </a:cubicBezTo>
                <a:cubicBezTo>
                  <a:pt x="6652" y="9543"/>
                  <a:pt x="6865" y="9171"/>
                  <a:pt x="7167" y="8869"/>
                </a:cubicBezTo>
                <a:cubicBezTo>
                  <a:pt x="7912" y="7912"/>
                  <a:pt x="8568" y="7025"/>
                  <a:pt x="9384" y="6067"/>
                </a:cubicBezTo>
                <a:cubicBezTo>
                  <a:pt x="10129" y="5109"/>
                  <a:pt x="11016" y="4063"/>
                  <a:pt x="12044" y="3176"/>
                </a:cubicBezTo>
                <a:cubicBezTo>
                  <a:pt x="12789" y="2519"/>
                  <a:pt x="13676" y="1916"/>
                  <a:pt x="14705" y="1473"/>
                </a:cubicBezTo>
                <a:cubicBezTo>
                  <a:pt x="15823" y="959"/>
                  <a:pt x="17064" y="675"/>
                  <a:pt x="18483" y="586"/>
                </a:cubicBezTo>
                <a:lnTo>
                  <a:pt x="19583" y="586"/>
                </a:lnTo>
                <a:cubicBezTo>
                  <a:pt x="20842" y="586"/>
                  <a:pt x="22102" y="675"/>
                  <a:pt x="23272" y="817"/>
                </a:cubicBezTo>
                <a:cubicBezTo>
                  <a:pt x="24603" y="959"/>
                  <a:pt x="25862" y="1118"/>
                  <a:pt x="27121" y="1331"/>
                </a:cubicBezTo>
                <a:lnTo>
                  <a:pt x="28682" y="1562"/>
                </a:lnTo>
                <a:cubicBezTo>
                  <a:pt x="29924" y="1774"/>
                  <a:pt x="31183" y="1916"/>
                  <a:pt x="32443" y="2147"/>
                </a:cubicBezTo>
                <a:cubicBezTo>
                  <a:pt x="33773" y="2289"/>
                  <a:pt x="35174" y="2449"/>
                  <a:pt x="36504" y="2661"/>
                </a:cubicBezTo>
                <a:cubicBezTo>
                  <a:pt x="36504" y="2661"/>
                  <a:pt x="37249" y="2732"/>
                  <a:pt x="38207" y="2803"/>
                </a:cubicBezTo>
                <a:lnTo>
                  <a:pt x="38207" y="2449"/>
                </a:lnTo>
                <a:lnTo>
                  <a:pt x="38207" y="2218"/>
                </a:lnTo>
                <a:cubicBezTo>
                  <a:pt x="37249" y="2147"/>
                  <a:pt x="36504" y="2076"/>
                  <a:pt x="36504" y="2076"/>
                </a:cubicBezTo>
                <a:cubicBezTo>
                  <a:pt x="35174" y="1845"/>
                  <a:pt x="33773" y="1704"/>
                  <a:pt x="32443" y="1562"/>
                </a:cubicBezTo>
                <a:cubicBezTo>
                  <a:pt x="31183" y="1331"/>
                  <a:pt x="29924" y="1189"/>
                  <a:pt x="28682" y="959"/>
                </a:cubicBezTo>
                <a:lnTo>
                  <a:pt x="27121" y="746"/>
                </a:lnTo>
                <a:cubicBezTo>
                  <a:pt x="25862" y="515"/>
                  <a:pt x="24603" y="373"/>
                  <a:pt x="23272" y="231"/>
                </a:cubicBezTo>
                <a:cubicBezTo>
                  <a:pt x="22102" y="72"/>
                  <a:pt x="20842" y="1"/>
                  <a:pt x="19583" y="1"/>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5" name="Google Shape;145;p10"/>
          <p:cNvGrpSpPr/>
          <p:nvPr/>
        </p:nvGrpSpPr>
        <p:grpSpPr>
          <a:xfrm>
            <a:off x="7534037" y="4121394"/>
            <a:ext cx="1609969" cy="1022111"/>
            <a:chOff x="7534037" y="4121394"/>
            <a:chExt cx="1609969" cy="1022111"/>
          </a:xfrm>
        </p:grpSpPr>
        <p:sp>
          <p:nvSpPr>
            <p:cNvPr id="146" name="Google Shape;146;p10"/>
            <p:cNvSpPr/>
            <p:nvPr/>
          </p:nvSpPr>
          <p:spPr>
            <a:xfrm>
              <a:off x="7929536" y="4631018"/>
              <a:ext cx="1214468" cy="493704"/>
            </a:xfrm>
            <a:custGeom>
              <a:avLst/>
              <a:gdLst/>
              <a:ahLst/>
              <a:cxnLst/>
              <a:rect l="l" t="t" r="r" b="b"/>
              <a:pathLst>
                <a:path w="37693" h="15379" extrusionOk="0">
                  <a:moveTo>
                    <a:pt x="17968" y="0"/>
                  </a:moveTo>
                  <a:cubicBezTo>
                    <a:pt x="16549" y="89"/>
                    <a:pt x="15308" y="373"/>
                    <a:pt x="14190" y="887"/>
                  </a:cubicBezTo>
                  <a:cubicBezTo>
                    <a:pt x="13161" y="1330"/>
                    <a:pt x="12274" y="1933"/>
                    <a:pt x="11529" y="2590"/>
                  </a:cubicBezTo>
                  <a:cubicBezTo>
                    <a:pt x="10501" y="3477"/>
                    <a:pt x="9614" y="4523"/>
                    <a:pt x="8869" y="5481"/>
                  </a:cubicBezTo>
                  <a:cubicBezTo>
                    <a:pt x="8053" y="6439"/>
                    <a:pt x="7397" y="7326"/>
                    <a:pt x="6652" y="8283"/>
                  </a:cubicBezTo>
                  <a:cubicBezTo>
                    <a:pt x="6350" y="8585"/>
                    <a:pt x="6137" y="8957"/>
                    <a:pt x="5836" y="9241"/>
                  </a:cubicBezTo>
                  <a:cubicBezTo>
                    <a:pt x="5694" y="9472"/>
                    <a:pt x="5463" y="9756"/>
                    <a:pt x="5250" y="9986"/>
                  </a:cubicBezTo>
                  <a:cubicBezTo>
                    <a:pt x="4435" y="10944"/>
                    <a:pt x="3619" y="11902"/>
                    <a:pt x="2732" y="12789"/>
                  </a:cubicBezTo>
                  <a:cubicBezTo>
                    <a:pt x="2448" y="13019"/>
                    <a:pt x="2217" y="13303"/>
                    <a:pt x="2004" y="13463"/>
                  </a:cubicBezTo>
                  <a:cubicBezTo>
                    <a:pt x="1561" y="13977"/>
                    <a:pt x="1029" y="14421"/>
                    <a:pt x="515" y="14864"/>
                  </a:cubicBezTo>
                  <a:cubicBezTo>
                    <a:pt x="515" y="14864"/>
                    <a:pt x="302" y="15077"/>
                    <a:pt x="0" y="15378"/>
                  </a:cubicBezTo>
                  <a:lnTo>
                    <a:pt x="6208" y="15378"/>
                  </a:lnTo>
                  <a:cubicBezTo>
                    <a:pt x="7166" y="14492"/>
                    <a:pt x="8496" y="13303"/>
                    <a:pt x="8869" y="13019"/>
                  </a:cubicBezTo>
                  <a:cubicBezTo>
                    <a:pt x="10572" y="11458"/>
                    <a:pt x="12204" y="9915"/>
                    <a:pt x="14190" y="8585"/>
                  </a:cubicBezTo>
                  <a:cubicBezTo>
                    <a:pt x="15379" y="7840"/>
                    <a:pt x="16549" y="7095"/>
                    <a:pt x="17879" y="6510"/>
                  </a:cubicBezTo>
                  <a:cubicBezTo>
                    <a:pt x="18554" y="6297"/>
                    <a:pt x="19210" y="6066"/>
                    <a:pt x="19955" y="5853"/>
                  </a:cubicBezTo>
                  <a:cubicBezTo>
                    <a:pt x="21143" y="5410"/>
                    <a:pt x="22403" y="5179"/>
                    <a:pt x="23733" y="5038"/>
                  </a:cubicBezTo>
                  <a:cubicBezTo>
                    <a:pt x="25648" y="4736"/>
                    <a:pt x="27564" y="4736"/>
                    <a:pt x="29568" y="4665"/>
                  </a:cubicBezTo>
                  <a:lnTo>
                    <a:pt x="30296" y="4665"/>
                  </a:lnTo>
                  <a:cubicBezTo>
                    <a:pt x="31413" y="4665"/>
                    <a:pt x="32513" y="4736"/>
                    <a:pt x="33630" y="4736"/>
                  </a:cubicBezTo>
                  <a:cubicBezTo>
                    <a:pt x="34216" y="4736"/>
                    <a:pt x="36149" y="4807"/>
                    <a:pt x="37692" y="4878"/>
                  </a:cubicBezTo>
                  <a:lnTo>
                    <a:pt x="37692" y="4807"/>
                  </a:lnTo>
                  <a:lnTo>
                    <a:pt x="37692" y="2217"/>
                  </a:lnTo>
                  <a:cubicBezTo>
                    <a:pt x="36734" y="2146"/>
                    <a:pt x="35989" y="2075"/>
                    <a:pt x="35989" y="2075"/>
                  </a:cubicBezTo>
                  <a:cubicBezTo>
                    <a:pt x="34659" y="1863"/>
                    <a:pt x="33258" y="1703"/>
                    <a:pt x="31928" y="1561"/>
                  </a:cubicBezTo>
                  <a:cubicBezTo>
                    <a:pt x="30668" y="1330"/>
                    <a:pt x="29409" y="1188"/>
                    <a:pt x="28167" y="976"/>
                  </a:cubicBezTo>
                  <a:lnTo>
                    <a:pt x="26606" y="745"/>
                  </a:lnTo>
                  <a:cubicBezTo>
                    <a:pt x="25347" y="532"/>
                    <a:pt x="24088" y="373"/>
                    <a:pt x="22757" y="231"/>
                  </a:cubicBezTo>
                  <a:cubicBezTo>
                    <a:pt x="21587" y="89"/>
                    <a:pt x="20327" y="0"/>
                    <a:pt x="19068" y="0"/>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38100" dir="1446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0"/>
            <p:cNvSpPr/>
            <p:nvPr/>
          </p:nvSpPr>
          <p:spPr>
            <a:xfrm>
              <a:off x="8129557" y="4780776"/>
              <a:ext cx="1014447" cy="362726"/>
            </a:xfrm>
            <a:custGeom>
              <a:avLst/>
              <a:gdLst/>
              <a:ahLst/>
              <a:cxnLst/>
              <a:rect l="l" t="t" r="r" b="b"/>
              <a:pathLst>
                <a:path w="31485" h="11299" extrusionOk="0">
                  <a:moveTo>
                    <a:pt x="23360" y="0"/>
                  </a:moveTo>
                  <a:cubicBezTo>
                    <a:pt x="21356" y="71"/>
                    <a:pt x="19440" y="71"/>
                    <a:pt x="17525" y="373"/>
                  </a:cubicBezTo>
                  <a:cubicBezTo>
                    <a:pt x="16195" y="514"/>
                    <a:pt x="14935" y="745"/>
                    <a:pt x="13747" y="1188"/>
                  </a:cubicBezTo>
                  <a:cubicBezTo>
                    <a:pt x="13002" y="1401"/>
                    <a:pt x="12346" y="1632"/>
                    <a:pt x="11671" y="1845"/>
                  </a:cubicBezTo>
                  <a:cubicBezTo>
                    <a:pt x="10341" y="2430"/>
                    <a:pt x="9171" y="3175"/>
                    <a:pt x="7982" y="3920"/>
                  </a:cubicBezTo>
                  <a:cubicBezTo>
                    <a:pt x="5996" y="5250"/>
                    <a:pt x="4364" y="6793"/>
                    <a:pt x="2661" y="8354"/>
                  </a:cubicBezTo>
                  <a:cubicBezTo>
                    <a:pt x="2288" y="8638"/>
                    <a:pt x="958" y="9827"/>
                    <a:pt x="0" y="10713"/>
                  </a:cubicBezTo>
                  <a:lnTo>
                    <a:pt x="674" y="10713"/>
                  </a:lnTo>
                  <a:cubicBezTo>
                    <a:pt x="444" y="10944"/>
                    <a:pt x="231" y="11086"/>
                    <a:pt x="0" y="11299"/>
                  </a:cubicBezTo>
                  <a:lnTo>
                    <a:pt x="31484" y="11299"/>
                  </a:lnTo>
                  <a:lnTo>
                    <a:pt x="31484" y="10713"/>
                  </a:lnTo>
                  <a:lnTo>
                    <a:pt x="31484" y="5534"/>
                  </a:lnTo>
                  <a:lnTo>
                    <a:pt x="31484" y="4949"/>
                  </a:lnTo>
                  <a:lnTo>
                    <a:pt x="31484" y="816"/>
                  </a:lnTo>
                  <a:lnTo>
                    <a:pt x="31484" y="745"/>
                  </a:lnTo>
                  <a:lnTo>
                    <a:pt x="31484" y="213"/>
                  </a:lnTo>
                  <a:cubicBezTo>
                    <a:pt x="29941" y="142"/>
                    <a:pt x="28008" y="71"/>
                    <a:pt x="27422" y="71"/>
                  </a:cubicBezTo>
                  <a:cubicBezTo>
                    <a:pt x="26305" y="71"/>
                    <a:pt x="25205" y="0"/>
                    <a:pt x="24088" y="0"/>
                  </a:cubicBezTo>
                  <a:close/>
                </a:path>
              </a:pathLst>
            </a:custGeom>
            <a:solidFill>
              <a:srgbClr val="721C37"/>
            </a:solidFill>
            <a:ln>
              <a:noFill/>
            </a:ln>
            <a:effectLst>
              <a:outerShdw blurRad="57150" dist="38100" dir="1446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0"/>
            <p:cNvSpPr/>
            <p:nvPr/>
          </p:nvSpPr>
          <p:spPr>
            <a:xfrm>
              <a:off x="7534037" y="4121394"/>
              <a:ext cx="1609969" cy="1022111"/>
            </a:xfrm>
            <a:custGeom>
              <a:avLst/>
              <a:gdLst/>
              <a:ahLst/>
              <a:cxnLst/>
              <a:rect l="l" t="t" r="r" b="b"/>
              <a:pathLst>
                <a:path w="49968" h="31839" extrusionOk="0">
                  <a:moveTo>
                    <a:pt x="28310" y="0"/>
                  </a:moveTo>
                  <a:cubicBezTo>
                    <a:pt x="28026" y="0"/>
                    <a:pt x="27724" y="0"/>
                    <a:pt x="27423" y="71"/>
                  </a:cubicBezTo>
                  <a:cubicBezTo>
                    <a:pt x="26252" y="142"/>
                    <a:pt x="24993" y="284"/>
                    <a:pt x="23804" y="515"/>
                  </a:cubicBezTo>
                  <a:cubicBezTo>
                    <a:pt x="22776" y="727"/>
                    <a:pt x="21818" y="1029"/>
                    <a:pt x="20842" y="1401"/>
                  </a:cubicBezTo>
                  <a:cubicBezTo>
                    <a:pt x="20115" y="1685"/>
                    <a:pt x="19299" y="1987"/>
                    <a:pt x="18625" y="2359"/>
                  </a:cubicBezTo>
                  <a:cubicBezTo>
                    <a:pt x="17898" y="2661"/>
                    <a:pt x="17295" y="3104"/>
                    <a:pt x="16710" y="3459"/>
                  </a:cubicBezTo>
                  <a:cubicBezTo>
                    <a:pt x="15823" y="4062"/>
                    <a:pt x="15166" y="4647"/>
                    <a:pt x="14563" y="5392"/>
                  </a:cubicBezTo>
                  <a:cubicBezTo>
                    <a:pt x="13978" y="6120"/>
                    <a:pt x="13393" y="6864"/>
                    <a:pt x="13020" y="7680"/>
                  </a:cubicBezTo>
                  <a:cubicBezTo>
                    <a:pt x="12790" y="7982"/>
                    <a:pt x="12648" y="8337"/>
                    <a:pt x="12506" y="8709"/>
                  </a:cubicBezTo>
                  <a:cubicBezTo>
                    <a:pt x="12133" y="9596"/>
                    <a:pt x="11903" y="10483"/>
                    <a:pt x="11761" y="11370"/>
                  </a:cubicBezTo>
                  <a:cubicBezTo>
                    <a:pt x="11530" y="12257"/>
                    <a:pt x="11459" y="13073"/>
                    <a:pt x="11317" y="13959"/>
                  </a:cubicBezTo>
                  <a:cubicBezTo>
                    <a:pt x="11175" y="14545"/>
                    <a:pt x="11087" y="15148"/>
                    <a:pt x="10945" y="15804"/>
                  </a:cubicBezTo>
                  <a:cubicBezTo>
                    <a:pt x="10945" y="16177"/>
                    <a:pt x="10803" y="16478"/>
                    <a:pt x="10732" y="16851"/>
                  </a:cubicBezTo>
                  <a:cubicBezTo>
                    <a:pt x="10643" y="17507"/>
                    <a:pt x="10501" y="18181"/>
                    <a:pt x="10360" y="18908"/>
                  </a:cubicBezTo>
                  <a:cubicBezTo>
                    <a:pt x="10200" y="19423"/>
                    <a:pt x="9987" y="19955"/>
                    <a:pt x="9756" y="20469"/>
                  </a:cubicBezTo>
                  <a:cubicBezTo>
                    <a:pt x="9685" y="20842"/>
                    <a:pt x="9544" y="21125"/>
                    <a:pt x="9402" y="21498"/>
                  </a:cubicBezTo>
                  <a:cubicBezTo>
                    <a:pt x="9171" y="22083"/>
                    <a:pt x="8870" y="22615"/>
                    <a:pt x="8586" y="23272"/>
                  </a:cubicBezTo>
                  <a:cubicBezTo>
                    <a:pt x="8426" y="23573"/>
                    <a:pt x="8213" y="23857"/>
                    <a:pt x="7983" y="24158"/>
                  </a:cubicBezTo>
                  <a:cubicBezTo>
                    <a:pt x="7628" y="24744"/>
                    <a:pt x="7255" y="25347"/>
                    <a:pt x="6812" y="25861"/>
                  </a:cubicBezTo>
                  <a:cubicBezTo>
                    <a:pt x="6138" y="26677"/>
                    <a:pt x="5411" y="27333"/>
                    <a:pt x="4666" y="28078"/>
                  </a:cubicBezTo>
                  <a:cubicBezTo>
                    <a:pt x="3850" y="28894"/>
                    <a:pt x="2892" y="29622"/>
                    <a:pt x="1863" y="30296"/>
                  </a:cubicBezTo>
                  <a:cubicBezTo>
                    <a:pt x="1863" y="30296"/>
                    <a:pt x="976" y="30739"/>
                    <a:pt x="1" y="31253"/>
                  </a:cubicBezTo>
                  <a:lnTo>
                    <a:pt x="1118" y="31253"/>
                  </a:lnTo>
                  <a:cubicBezTo>
                    <a:pt x="817" y="31395"/>
                    <a:pt x="444" y="31626"/>
                    <a:pt x="1" y="31839"/>
                  </a:cubicBezTo>
                  <a:lnTo>
                    <a:pt x="11761" y="31839"/>
                  </a:lnTo>
                  <a:cubicBezTo>
                    <a:pt x="11974" y="31626"/>
                    <a:pt x="12133" y="31395"/>
                    <a:pt x="12275" y="31253"/>
                  </a:cubicBezTo>
                  <a:lnTo>
                    <a:pt x="11761" y="31253"/>
                  </a:lnTo>
                  <a:cubicBezTo>
                    <a:pt x="12275" y="30668"/>
                    <a:pt x="12790" y="30154"/>
                    <a:pt x="12790" y="30154"/>
                  </a:cubicBezTo>
                  <a:cubicBezTo>
                    <a:pt x="13304" y="29710"/>
                    <a:pt x="13836" y="29267"/>
                    <a:pt x="14279" y="28735"/>
                  </a:cubicBezTo>
                  <a:cubicBezTo>
                    <a:pt x="14492" y="28593"/>
                    <a:pt x="14723" y="28291"/>
                    <a:pt x="15007" y="28078"/>
                  </a:cubicBezTo>
                  <a:cubicBezTo>
                    <a:pt x="15894" y="27192"/>
                    <a:pt x="16710" y="26234"/>
                    <a:pt x="17525" y="25276"/>
                  </a:cubicBezTo>
                  <a:cubicBezTo>
                    <a:pt x="17738" y="25045"/>
                    <a:pt x="17969" y="24744"/>
                    <a:pt x="18111" y="24531"/>
                  </a:cubicBezTo>
                  <a:cubicBezTo>
                    <a:pt x="18412" y="24229"/>
                    <a:pt x="18625" y="23857"/>
                    <a:pt x="18927" y="23573"/>
                  </a:cubicBezTo>
                  <a:cubicBezTo>
                    <a:pt x="19672" y="22615"/>
                    <a:pt x="20328" y="21728"/>
                    <a:pt x="21144" y="20753"/>
                  </a:cubicBezTo>
                  <a:cubicBezTo>
                    <a:pt x="21889" y="19795"/>
                    <a:pt x="22776" y="18766"/>
                    <a:pt x="23804" y="17879"/>
                  </a:cubicBezTo>
                  <a:cubicBezTo>
                    <a:pt x="24549" y="17205"/>
                    <a:pt x="25436" y="16620"/>
                    <a:pt x="26465" y="16177"/>
                  </a:cubicBezTo>
                  <a:cubicBezTo>
                    <a:pt x="27583" y="15662"/>
                    <a:pt x="28824" y="15361"/>
                    <a:pt x="30243" y="15290"/>
                  </a:cubicBezTo>
                  <a:lnTo>
                    <a:pt x="31343" y="15290"/>
                  </a:lnTo>
                  <a:cubicBezTo>
                    <a:pt x="32602" y="15290"/>
                    <a:pt x="33862" y="15361"/>
                    <a:pt x="35032" y="15520"/>
                  </a:cubicBezTo>
                  <a:cubicBezTo>
                    <a:pt x="36363" y="15662"/>
                    <a:pt x="37622" y="15804"/>
                    <a:pt x="38881" y="16035"/>
                  </a:cubicBezTo>
                  <a:lnTo>
                    <a:pt x="40442" y="16248"/>
                  </a:lnTo>
                  <a:cubicBezTo>
                    <a:pt x="41684" y="16478"/>
                    <a:pt x="42943" y="16620"/>
                    <a:pt x="44203" y="16851"/>
                  </a:cubicBezTo>
                  <a:cubicBezTo>
                    <a:pt x="45533" y="16993"/>
                    <a:pt x="46934" y="17134"/>
                    <a:pt x="48264" y="17365"/>
                  </a:cubicBezTo>
                  <a:cubicBezTo>
                    <a:pt x="48264" y="17365"/>
                    <a:pt x="49009" y="17436"/>
                    <a:pt x="49967" y="17507"/>
                  </a:cubicBezTo>
                  <a:lnTo>
                    <a:pt x="49967" y="17134"/>
                  </a:lnTo>
                  <a:lnTo>
                    <a:pt x="49967" y="11742"/>
                  </a:lnTo>
                  <a:lnTo>
                    <a:pt x="49967" y="11157"/>
                  </a:lnTo>
                  <a:cubicBezTo>
                    <a:pt x="48938" y="10997"/>
                    <a:pt x="47981" y="10784"/>
                    <a:pt x="47892" y="10784"/>
                  </a:cubicBezTo>
                  <a:cubicBezTo>
                    <a:pt x="47608" y="10643"/>
                    <a:pt x="47378" y="10554"/>
                    <a:pt x="47094" y="10412"/>
                  </a:cubicBezTo>
                  <a:cubicBezTo>
                    <a:pt x="47005" y="10412"/>
                    <a:pt x="46863" y="10341"/>
                    <a:pt x="46792" y="10270"/>
                  </a:cubicBezTo>
                  <a:cubicBezTo>
                    <a:pt x="46562" y="10110"/>
                    <a:pt x="46278" y="10039"/>
                    <a:pt x="46047" y="9898"/>
                  </a:cubicBezTo>
                  <a:lnTo>
                    <a:pt x="44717" y="9224"/>
                  </a:lnTo>
                  <a:cubicBezTo>
                    <a:pt x="44504" y="9153"/>
                    <a:pt x="44273" y="9011"/>
                    <a:pt x="44061" y="8869"/>
                  </a:cubicBezTo>
                  <a:lnTo>
                    <a:pt x="43688" y="8638"/>
                  </a:lnTo>
                  <a:cubicBezTo>
                    <a:pt x="43546" y="8567"/>
                    <a:pt x="43458" y="8496"/>
                    <a:pt x="43316" y="8425"/>
                  </a:cubicBezTo>
                  <a:cubicBezTo>
                    <a:pt x="43316" y="8425"/>
                    <a:pt x="43245" y="8337"/>
                    <a:pt x="43174" y="8337"/>
                  </a:cubicBezTo>
                  <a:cubicBezTo>
                    <a:pt x="42358" y="7822"/>
                    <a:pt x="41613" y="7237"/>
                    <a:pt x="40957" y="6652"/>
                  </a:cubicBezTo>
                  <a:cubicBezTo>
                    <a:pt x="39697" y="5605"/>
                    <a:pt x="38509" y="4505"/>
                    <a:pt x="37409" y="3459"/>
                  </a:cubicBezTo>
                  <a:cubicBezTo>
                    <a:pt x="36806" y="2874"/>
                    <a:pt x="36150" y="2359"/>
                    <a:pt x="35405" y="1916"/>
                  </a:cubicBezTo>
                  <a:cubicBezTo>
                    <a:pt x="35334" y="1845"/>
                    <a:pt x="35263" y="1774"/>
                    <a:pt x="35192" y="1685"/>
                  </a:cubicBezTo>
                  <a:lnTo>
                    <a:pt x="35121" y="1685"/>
                  </a:lnTo>
                  <a:cubicBezTo>
                    <a:pt x="34819" y="1472"/>
                    <a:pt x="34518" y="1401"/>
                    <a:pt x="34234" y="1242"/>
                  </a:cubicBezTo>
                  <a:cubicBezTo>
                    <a:pt x="33631" y="958"/>
                    <a:pt x="32975" y="727"/>
                    <a:pt x="32301" y="515"/>
                  </a:cubicBezTo>
                  <a:cubicBezTo>
                    <a:pt x="31928" y="444"/>
                    <a:pt x="31485" y="284"/>
                    <a:pt x="31130" y="213"/>
                  </a:cubicBezTo>
                  <a:cubicBezTo>
                    <a:pt x="30154" y="142"/>
                    <a:pt x="29268" y="0"/>
                    <a:pt x="28310" y="0"/>
                  </a:cubicBezTo>
                  <a:close/>
                </a:path>
              </a:pathLst>
            </a:custGeom>
            <a:solidFill>
              <a:srgbClr val="D62C5A"/>
            </a:solidFill>
            <a:ln>
              <a:noFill/>
            </a:ln>
            <a:effectLst>
              <a:outerShdw blurRad="57150" dist="28575" dir="11100000" algn="bl" rotWithShape="0">
                <a:srgbClr val="000000">
                  <a:alpha val="2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 name="Google Shape;149;p10"/>
          <p:cNvGrpSpPr/>
          <p:nvPr/>
        </p:nvGrpSpPr>
        <p:grpSpPr>
          <a:xfrm>
            <a:off x="0" y="0"/>
            <a:ext cx="2052865" cy="1015274"/>
            <a:chOff x="0" y="0"/>
            <a:chExt cx="2052865" cy="1015274"/>
          </a:xfrm>
        </p:grpSpPr>
        <p:sp>
          <p:nvSpPr>
            <p:cNvPr id="150" name="Google Shape;150;p10"/>
            <p:cNvSpPr/>
            <p:nvPr/>
          </p:nvSpPr>
          <p:spPr>
            <a:xfrm>
              <a:off x="0" y="0"/>
              <a:ext cx="2052865" cy="1015274"/>
            </a:xfrm>
            <a:custGeom>
              <a:avLst/>
              <a:gdLst/>
              <a:ahLst/>
              <a:cxnLst/>
              <a:rect l="l" t="t" r="r" b="b"/>
              <a:pathLst>
                <a:path w="63714" h="31626" extrusionOk="0">
                  <a:moveTo>
                    <a:pt x="37621" y="0"/>
                  </a:moveTo>
                  <a:cubicBezTo>
                    <a:pt x="37320" y="142"/>
                    <a:pt x="37107" y="231"/>
                    <a:pt x="36876" y="372"/>
                  </a:cubicBezTo>
                  <a:cubicBezTo>
                    <a:pt x="34517" y="1472"/>
                    <a:pt x="32158" y="2732"/>
                    <a:pt x="29852" y="3991"/>
                  </a:cubicBezTo>
                  <a:cubicBezTo>
                    <a:pt x="27121" y="5463"/>
                    <a:pt x="24389" y="7024"/>
                    <a:pt x="21800" y="8727"/>
                  </a:cubicBezTo>
                  <a:cubicBezTo>
                    <a:pt x="21214" y="9099"/>
                    <a:pt x="20540" y="9543"/>
                    <a:pt x="19955" y="9986"/>
                  </a:cubicBezTo>
                  <a:cubicBezTo>
                    <a:pt x="18252" y="11086"/>
                    <a:pt x="16478" y="12274"/>
                    <a:pt x="14776" y="13534"/>
                  </a:cubicBezTo>
                  <a:cubicBezTo>
                    <a:pt x="13303" y="14633"/>
                    <a:pt x="11760" y="15822"/>
                    <a:pt x="10270" y="16992"/>
                  </a:cubicBezTo>
                  <a:cubicBezTo>
                    <a:pt x="8284" y="18553"/>
                    <a:pt x="6208" y="20096"/>
                    <a:pt x="4222" y="21728"/>
                  </a:cubicBezTo>
                  <a:cubicBezTo>
                    <a:pt x="3548" y="22314"/>
                    <a:pt x="2803" y="22917"/>
                    <a:pt x="2147" y="23502"/>
                  </a:cubicBezTo>
                  <a:cubicBezTo>
                    <a:pt x="1402" y="24087"/>
                    <a:pt x="745" y="24690"/>
                    <a:pt x="0" y="25276"/>
                  </a:cubicBezTo>
                  <a:lnTo>
                    <a:pt x="0" y="30384"/>
                  </a:lnTo>
                  <a:lnTo>
                    <a:pt x="0" y="31626"/>
                  </a:lnTo>
                  <a:cubicBezTo>
                    <a:pt x="515" y="31271"/>
                    <a:pt x="1029" y="30899"/>
                    <a:pt x="1561" y="30526"/>
                  </a:cubicBezTo>
                  <a:cubicBezTo>
                    <a:pt x="2803" y="29497"/>
                    <a:pt x="4062" y="28522"/>
                    <a:pt x="5322" y="27564"/>
                  </a:cubicBezTo>
                  <a:cubicBezTo>
                    <a:pt x="6652" y="26535"/>
                    <a:pt x="7982" y="25577"/>
                    <a:pt x="9383" y="24531"/>
                  </a:cubicBezTo>
                  <a:cubicBezTo>
                    <a:pt x="10430" y="23733"/>
                    <a:pt x="11530" y="22917"/>
                    <a:pt x="12647" y="22172"/>
                  </a:cubicBezTo>
                  <a:cubicBezTo>
                    <a:pt x="14492" y="20912"/>
                    <a:pt x="16336" y="19742"/>
                    <a:pt x="18252" y="18482"/>
                  </a:cubicBezTo>
                  <a:cubicBezTo>
                    <a:pt x="20540" y="17081"/>
                    <a:pt x="22846" y="15591"/>
                    <a:pt x="25276" y="14420"/>
                  </a:cubicBezTo>
                  <a:cubicBezTo>
                    <a:pt x="27121" y="13534"/>
                    <a:pt x="29054" y="12558"/>
                    <a:pt x="30899" y="11671"/>
                  </a:cubicBezTo>
                  <a:cubicBezTo>
                    <a:pt x="31999" y="11086"/>
                    <a:pt x="33187" y="10571"/>
                    <a:pt x="34375" y="10128"/>
                  </a:cubicBezTo>
                  <a:cubicBezTo>
                    <a:pt x="37107" y="9170"/>
                    <a:pt x="39697" y="7840"/>
                    <a:pt x="42499" y="7166"/>
                  </a:cubicBezTo>
                  <a:cubicBezTo>
                    <a:pt x="42570" y="7166"/>
                    <a:pt x="42641" y="7095"/>
                    <a:pt x="42641" y="7095"/>
                  </a:cubicBezTo>
                  <a:lnTo>
                    <a:pt x="48636" y="5108"/>
                  </a:lnTo>
                  <a:cubicBezTo>
                    <a:pt x="50410" y="4576"/>
                    <a:pt x="52184" y="4062"/>
                    <a:pt x="53958" y="3477"/>
                  </a:cubicBezTo>
                  <a:cubicBezTo>
                    <a:pt x="55944" y="2891"/>
                    <a:pt x="57948" y="2146"/>
                    <a:pt x="59864" y="1472"/>
                  </a:cubicBezTo>
                  <a:cubicBezTo>
                    <a:pt x="61123" y="958"/>
                    <a:pt x="62454" y="514"/>
                    <a:pt x="63713"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0"/>
            <p:cNvSpPr/>
            <p:nvPr/>
          </p:nvSpPr>
          <p:spPr>
            <a:xfrm>
              <a:off x="0" y="0"/>
              <a:ext cx="1212181" cy="811423"/>
            </a:xfrm>
            <a:custGeom>
              <a:avLst/>
              <a:gdLst/>
              <a:ahLst/>
              <a:cxnLst/>
              <a:rect l="l" t="t" r="r" b="b"/>
              <a:pathLst>
                <a:path w="37622" h="25276" extrusionOk="0">
                  <a:moveTo>
                    <a:pt x="7024" y="0"/>
                  </a:moveTo>
                  <a:cubicBezTo>
                    <a:pt x="6279" y="958"/>
                    <a:pt x="5552" y="1916"/>
                    <a:pt x="4807" y="2803"/>
                  </a:cubicBezTo>
                  <a:cubicBezTo>
                    <a:pt x="3246" y="4736"/>
                    <a:pt x="1632" y="6581"/>
                    <a:pt x="71" y="8425"/>
                  </a:cubicBezTo>
                  <a:lnTo>
                    <a:pt x="0" y="8425"/>
                  </a:lnTo>
                  <a:lnTo>
                    <a:pt x="0" y="24016"/>
                  </a:lnTo>
                  <a:lnTo>
                    <a:pt x="0" y="24619"/>
                  </a:lnTo>
                  <a:lnTo>
                    <a:pt x="0" y="25276"/>
                  </a:lnTo>
                  <a:cubicBezTo>
                    <a:pt x="1402" y="24087"/>
                    <a:pt x="2803" y="22917"/>
                    <a:pt x="4222" y="21728"/>
                  </a:cubicBezTo>
                  <a:cubicBezTo>
                    <a:pt x="6208" y="20096"/>
                    <a:pt x="8284" y="18553"/>
                    <a:pt x="10270" y="16992"/>
                  </a:cubicBezTo>
                  <a:cubicBezTo>
                    <a:pt x="11760" y="15822"/>
                    <a:pt x="13303" y="14633"/>
                    <a:pt x="14776" y="13534"/>
                  </a:cubicBezTo>
                  <a:cubicBezTo>
                    <a:pt x="16478" y="12274"/>
                    <a:pt x="18252" y="11086"/>
                    <a:pt x="19955" y="9986"/>
                  </a:cubicBezTo>
                  <a:cubicBezTo>
                    <a:pt x="20540" y="9543"/>
                    <a:pt x="21214" y="9099"/>
                    <a:pt x="21800" y="8727"/>
                  </a:cubicBezTo>
                  <a:cubicBezTo>
                    <a:pt x="24389" y="7024"/>
                    <a:pt x="27121" y="5463"/>
                    <a:pt x="29852" y="3991"/>
                  </a:cubicBezTo>
                  <a:cubicBezTo>
                    <a:pt x="32158" y="2732"/>
                    <a:pt x="34517" y="1472"/>
                    <a:pt x="36876" y="372"/>
                  </a:cubicBezTo>
                  <a:cubicBezTo>
                    <a:pt x="37107" y="231"/>
                    <a:pt x="37320" y="142"/>
                    <a:pt x="37621" y="0"/>
                  </a:cubicBezTo>
                  <a:close/>
                </a:path>
              </a:pathLst>
            </a:custGeom>
            <a:solidFill>
              <a:srgbClr val="A1214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0"/>
            <p:cNvSpPr/>
            <p:nvPr/>
          </p:nvSpPr>
          <p:spPr>
            <a:xfrm>
              <a:off x="0" y="0"/>
              <a:ext cx="226346" cy="270496"/>
            </a:xfrm>
            <a:custGeom>
              <a:avLst/>
              <a:gdLst/>
              <a:ahLst/>
              <a:cxnLst/>
              <a:rect l="l" t="t" r="r" b="b"/>
              <a:pathLst>
                <a:path w="7025" h="8426" extrusionOk="0">
                  <a:moveTo>
                    <a:pt x="71" y="0"/>
                  </a:moveTo>
                  <a:cubicBezTo>
                    <a:pt x="71" y="71"/>
                    <a:pt x="0" y="71"/>
                    <a:pt x="0" y="142"/>
                  </a:cubicBezTo>
                  <a:lnTo>
                    <a:pt x="0" y="6439"/>
                  </a:lnTo>
                  <a:lnTo>
                    <a:pt x="0" y="7166"/>
                  </a:lnTo>
                  <a:lnTo>
                    <a:pt x="0" y="8425"/>
                  </a:lnTo>
                  <a:lnTo>
                    <a:pt x="71" y="8425"/>
                  </a:lnTo>
                  <a:cubicBezTo>
                    <a:pt x="1632" y="6581"/>
                    <a:pt x="3246" y="4736"/>
                    <a:pt x="4807" y="2803"/>
                  </a:cubicBezTo>
                  <a:cubicBezTo>
                    <a:pt x="5552" y="1916"/>
                    <a:pt x="6279" y="958"/>
                    <a:pt x="7024"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 name="Google Shape;153;p10"/>
          <p:cNvSpPr/>
          <p:nvPr/>
        </p:nvSpPr>
        <p:spPr>
          <a:xfrm>
            <a:off x="0" y="0"/>
            <a:ext cx="2320" cy="4559"/>
          </a:xfrm>
          <a:custGeom>
            <a:avLst/>
            <a:gdLst/>
            <a:ahLst/>
            <a:cxnLst/>
            <a:rect l="l" t="t" r="r" b="b"/>
            <a:pathLst>
              <a:path w="72" h="142" extrusionOk="0">
                <a:moveTo>
                  <a:pt x="0" y="0"/>
                </a:moveTo>
                <a:lnTo>
                  <a:pt x="0" y="142"/>
                </a:lnTo>
                <a:cubicBezTo>
                  <a:pt x="0" y="71"/>
                  <a:pt x="71" y="71"/>
                  <a:pt x="71"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3F3F3"/>
              </a:buClr>
              <a:buSzPts val="2800"/>
              <a:buFont typeface="Viga"/>
              <a:buNone/>
              <a:defRPr sz="2800">
                <a:solidFill>
                  <a:srgbClr val="F3F3F3"/>
                </a:solidFill>
                <a:latin typeface="Viga"/>
                <a:ea typeface="Viga"/>
                <a:cs typeface="Viga"/>
                <a:sym typeface="Viga"/>
              </a:defRPr>
            </a:lvl1pPr>
            <a:lvl2pPr lvl="1">
              <a:spcBef>
                <a:spcPts val="0"/>
              </a:spcBef>
              <a:spcAft>
                <a:spcPts val="0"/>
              </a:spcAft>
              <a:buClr>
                <a:srgbClr val="F3F3F3"/>
              </a:buClr>
              <a:buSzPts val="2800"/>
              <a:buNone/>
              <a:defRPr sz="2800">
                <a:solidFill>
                  <a:srgbClr val="F3F3F3"/>
                </a:solidFill>
              </a:defRPr>
            </a:lvl2pPr>
            <a:lvl3pPr lvl="2">
              <a:spcBef>
                <a:spcPts val="0"/>
              </a:spcBef>
              <a:spcAft>
                <a:spcPts val="0"/>
              </a:spcAft>
              <a:buClr>
                <a:srgbClr val="F3F3F3"/>
              </a:buClr>
              <a:buSzPts val="2800"/>
              <a:buNone/>
              <a:defRPr sz="2800">
                <a:solidFill>
                  <a:srgbClr val="F3F3F3"/>
                </a:solidFill>
              </a:defRPr>
            </a:lvl3pPr>
            <a:lvl4pPr lvl="3">
              <a:spcBef>
                <a:spcPts val="0"/>
              </a:spcBef>
              <a:spcAft>
                <a:spcPts val="0"/>
              </a:spcAft>
              <a:buClr>
                <a:srgbClr val="F3F3F3"/>
              </a:buClr>
              <a:buSzPts val="2800"/>
              <a:buNone/>
              <a:defRPr sz="2800">
                <a:solidFill>
                  <a:srgbClr val="F3F3F3"/>
                </a:solidFill>
              </a:defRPr>
            </a:lvl4pPr>
            <a:lvl5pPr lvl="4">
              <a:spcBef>
                <a:spcPts val="0"/>
              </a:spcBef>
              <a:spcAft>
                <a:spcPts val="0"/>
              </a:spcAft>
              <a:buClr>
                <a:srgbClr val="F3F3F3"/>
              </a:buClr>
              <a:buSzPts val="2800"/>
              <a:buNone/>
              <a:defRPr sz="2800">
                <a:solidFill>
                  <a:srgbClr val="F3F3F3"/>
                </a:solidFill>
              </a:defRPr>
            </a:lvl5pPr>
            <a:lvl6pPr lvl="5">
              <a:spcBef>
                <a:spcPts val="0"/>
              </a:spcBef>
              <a:spcAft>
                <a:spcPts val="0"/>
              </a:spcAft>
              <a:buClr>
                <a:srgbClr val="F3F3F3"/>
              </a:buClr>
              <a:buSzPts val="2800"/>
              <a:buNone/>
              <a:defRPr sz="2800">
                <a:solidFill>
                  <a:srgbClr val="F3F3F3"/>
                </a:solidFill>
              </a:defRPr>
            </a:lvl6pPr>
            <a:lvl7pPr lvl="6">
              <a:spcBef>
                <a:spcPts val="0"/>
              </a:spcBef>
              <a:spcAft>
                <a:spcPts val="0"/>
              </a:spcAft>
              <a:buClr>
                <a:srgbClr val="F3F3F3"/>
              </a:buClr>
              <a:buSzPts val="2800"/>
              <a:buNone/>
              <a:defRPr sz="2800">
                <a:solidFill>
                  <a:srgbClr val="F3F3F3"/>
                </a:solidFill>
              </a:defRPr>
            </a:lvl7pPr>
            <a:lvl8pPr lvl="7">
              <a:spcBef>
                <a:spcPts val="0"/>
              </a:spcBef>
              <a:spcAft>
                <a:spcPts val="0"/>
              </a:spcAft>
              <a:buClr>
                <a:srgbClr val="F3F3F3"/>
              </a:buClr>
              <a:buSzPts val="2800"/>
              <a:buNone/>
              <a:defRPr sz="2800">
                <a:solidFill>
                  <a:srgbClr val="F3F3F3"/>
                </a:solidFill>
              </a:defRPr>
            </a:lvl8pPr>
            <a:lvl9pPr lvl="8">
              <a:spcBef>
                <a:spcPts val="0"/>
              </a:spcBef>
              <a:spcAft>
                <a:spcPts val="0"/>
              </a:spcAft>
              <a:buClr>
                <a:srgbClr val="F3F3F3"/>
              </a:buClr>
              <a:buSzPts val="2800"/>
              <a:buNone/>
              <a:defRPr sz="2800">
                <a:solidFill>
                  <a:srgbClr val="F3F3F3"/>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rgbClr val="F3F3F3"/>
              </a:buClr>
              <a:buSzPts val="1800"/>
              <a:buFont typeface="Lato"/>
              <a:buChar char="●"/>
              <a:defRPr sz="1800">
                <a:solidFill>
                  <a:srgbClr val="F3F3F3"/>
                </a:solidFill>
                <a:latin typeface="Lato"/>
                <a:ea typeface="Lato"/>
                <a:cs typeface="Lato"/>
                <a:sym typeface="Lato"/>
              </a:defRPr>
            </a:lvl1pPr>
            <a:lvl2pPr marL="914400" lvl="1"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2pPr>
            <a:lvl3pPr marL="1371600" lvl="2"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3pPr>
            <a:lvl4pPr marL="1828800" lvl="3"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4pPr>
            <a:lvl5pPr marL="2286000" lvl="4"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5pPr>
            <a:lvl6pPr marL="2743200" lvl="5"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6pPr>
            <a:lvl7pPr marL="3200400" lvl="6"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7pPr>
            <a:lvl8pPr marL="3657600" lvl="7" indent="-317500">
              <a:lnSpc>
                <a:spcPct val="100000"/>
              </a:lnSpc>
              <a:spcBef>
                <a:spcPts val="1600"/>
              </a:spcBef>
              <a:spcAft>
                <a:spcPts val="0"/>
              </a:spcAft>
              <a:buClr>
                <a:srgbClr val="F3F3F3"/>
              </a:buClr>
              <a:buSzPts val="1400"/>
              <a:buFont typeface="Lato"/>
              <a:buChar char="○"/>
              <a:defRPr>
                <a:solidFill>
                  <a:srgbClr val="F3F3F3"/>
                </a:solidFill>
                <a:latin typeface="Lato"/>
                <a:ea typeface="Lato"/>
                <a:cs typeface="Lato"/>
                <a:sym typeface="Lato"/>
              </a:defRPr>
            </a:lvl8pPr>
            <a:lvl9pPr marL="4114800" lvl="8" indent="-317500">
              <a:lnSpc>
                <a:spcPct val="100000"/>
              </a:lnSpc>
              <a:spcBef>
                <a:spcPts val="1600"/>
              </a:spcBef>
              <a:spcAft>
                <a:spcPts val="1600"/>
              </a:spcAft>
              <a:buClr>
                <a:srgbClr val="F3F3F3"/>
              </a:buClr>
              <a:buSzPts val="1400"/>
              <a:buFont typeface="Lato"/>
              <a:buChar char="■"/>
              <a:defRPr>
                <a:solidFill>
                  <a:srgbClr val="F3F3F3"/>
                </a:solidFill>
                <a:latin typeface="Lato"/>
                <a:ea typeface="Lato"/>
                <a:cs typeface="Lato"/>
                <a:sym typeface="La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18"/>
        <p:cNvGrpSpPr/>
        <p:nvPr/>
      </p:nvGrpSpPr>
      <p:grpSpPr>
        <a:xfrm>
          <a:off x="0" y="0"/>
          <a:ext cx="0" cy="0"/>
          <a:chOff x="0" y="0"/>
          <a:chExt cx="0" cy="0"/>
        </a:xfrm>
      </p:grpSpPr>
      <p:sp>
        <p:nvSpPr>
          <p:cNvPr id="519" name="Google Shape;519;p31"/>
          <p:cNvSpPr/>
          <p:nvPr/>
        </p:nvSpPr>
        <p:spPr>
          <a:xfrm>
            <a:off x="3783253" y="4431929"/>
            <a:ext cx="2742203" cy="699956"/>
          </a:xfrm>
          <a:custGeom>
            <a:avLst/>
            <a:gdLst/>
            <a:ahLst/>
            <a:cxnLst/>
            <a:rect l="l" t="t" r="r" b="b"/>
            <a:pathLst>
              <a:path w="36712" h="9519" extrusionOk="0">
                <a:moveTo>
                  <a:pt x="14946" y="0"/>
                </a:moveTo>
                <a:cubicBezTo>
                  <a:pt x="14225" y="0"/>
                  <a:pt x="13473" y="30"/>
                  <a:pt x="12721" y="61"/>
                </a:cubicBezTo>
                <a:cubicBezTo>
                  <a:pt x="11999" y="121"/>
                  <a:pt x="11308" y="188"/>
                  <a:pt x="10624" y="309"/>
                </a:cubicBezTo>
                <a:cubicBezTo>
                  <a:pt x="9646" y="527"/>
                  <a:pt x="8744" y="782"/>
                  <a:pt x="7804" y="1091"/>
                </a:cubicBezTo>
                <a:cubicBezTo>
                  <a:pt x="5857" y="1782"/>
                  <a:pt x="4263" y="2910"/>
                  <a:pt x="2918" y="4413"/>
                </a:cubicBezTo>
                <a:cubicBezTo>
                  <a:pt x="2692" y="4662"/>
                  <a:pt x="2474" y="4917"/>
                  <a:pt x="2286" y="5165"/>
                </a:cubicBezTo>
                <a:cubicBezTo>
                  <a:pt x="1602" y="6135"/>
                  <a:pt x="1068" y="7173"/>
                  <a:pt x="565" y="8233"/>
                </a:cubicBezTo>
                <a:cubicBezTo>
                  <a:pt x="346" y="8676"/>
                  <a:pt x="159" y="9082"/>
                  <a:pt x="1" y="9518"/>
                </a:cubicBezTo>
                <a:lnTo>
                  <a:pt x="36711" y="9518"/>
                </a:lnTo>
                <a:cubicBezTo>
                  <a:pt x="36403" y="9270"/>
                  <a:pt x="36087" y="9052"/>
                  <a:pt x="35771" y="8796"/>
                </a:cubicBezTo>
                <a:cubicBezTo>
                  <a:pt x="34178" y="7579"/>
                  <a:pt x="32576" y="6323"/>
                  <a:pt x="30855" y="5225"/>
                </a:cubicBezTo>
                <a:cubicBezTo>
                  <a:pt x="28885" y="3910"/>
                  <a:pt x="26817" y="2820"/>
                  <a:pt x="24622" y="1940"/>
                </a:cubicBezTo>
                <a:cubicBezTo>
                  <a:pt x="23900" y="1624"/>
                  <a:pt x="23216" y="1406"/>
                  <a:pt x="22495" y="1188"/>
                </a:cubicBezTo>
                <a:cubicBezTo>
                  <a:pt x="21803" y="970"/>
                  <a:pt x="21111" y="782"/>
                  <a:pt x="20457" y="624"/>
                </a:cubicBezTo>
                <a:cubicBezTo>
                  <a:pt x="19457" y="436"/>
                  <a:pt x="18450" y="218"/>
                  <a:pt x="17450" y="151"/>
                </a:cubicBezTo>
                <a:cubicBezTo>
                  <a:pt x="16638" y="91"/>
                  <a:pt x="15788" y="30"/>
                  <a:pt x="14946" y="0"/>
                </a:cubicBezTo>
                <a:close/>
              </a:path>
            </a:pathLst>
          </a:custGeom>
          <a:solidFill>
            <a:schemeClr val="accent6"/>
          </a:solidFill>
          <a:ln>
            <a:noFill/>
          </a:ln>
          <a:effectLst>
            <a:outerShdw blurRad="57150" dist="38100" dir="17040000" algn="bl" rotWithShape="0">
              <a:srgbClr val="000000">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0" name="Google Shape;520;p31"/>
          <p:cNvGrpSpPr/>
          <p:nvPr/>
        </p:nvGrpSpPr>
        <p:grpSpPr>
          <a:xfrm>
            <a:off x="3973054" y="4568699"/>
            <a:ext cx="2409735" cy="566052"/>
            <a:chOff x="3973054" y="4568699"/>
            <a:chExt cx="2409735" cy="566052"/>
          </a:xfrm>
        </p:grpSpPr>
        <p:sp>
          <p:nvSpPr>
            <p:cNvPr id="521" name="Google Shape;521;p31"/>
            <p:cNvSpPr/>
            <p:nvPr/>
          </p:nvSpPr>
          <p:spPr>
            <a:xfrm>
              <a:off x="3973054" y="4568699"/>
              <a:ext cx="2409735" cy="563185"/>
            </a:xfrm>
            <a:custGeom>
              <a:avLst/>
              <a:gdLst/>
              <a:ahLst/>
              <a:cxnLst/>
              <a:rect l="l" t="t" r="r" b="b"/>
              <a:pathLst>
                <a:path w="32261" h="7659" extrusionOk="0">
                  <a:moveTo>
                    <a:pt x="13892" y="0"/>
                  </a:moveTo>
                  <a:cubicBezTo>
                    <a:pt x="13320" y="0"/>
                    <a:pt x="12744" y="80"/>
                    <a:pt x="12150" y="80"/>
                  </a:cubicBezTo>
                  <a:cubicBezTo>
                    <a:pt x="11308" y="110"/>
                    <a:pt x="10488" y="238"/>
                    <a:pt x="9646" y="426"/>
                  </a:cubicBezTo>
                  <a:cubicBezTo>
                    <a:pt x="9210" y="516"/>
                    <a:pt x="8767" y="614"/>
                    <a:pt x="8331" y="734"/>
                  </a:cubicBezTo>
                  <a:cubicBezTo>
                    <a:pt x="7331" y="1050"/>
                    <a:pt x="6353" y="1456"/>
                    <a:pt x="5451" y="1960"/>
                  </a:cubicBezTo>
                  <a:cubicBezTo>
                    <a:pt x="4820" y="2335"/>
                    <a:pt x="4256" y="2741"/>
                    <a:pt x="3692" y="3215"/>
                  </a:cubicBezTo>
                  <a:cubicBezTo>
                    <a:pt x="2970" y="3779"/>
                    <a:pt x="2316" y="4403"/>
                    <a:pt x="1752" y="5095"/>
                  </a:cubicBezTo>
                  <a:cubicBezTo>
                    <a:pt x="1091" y="5907"/>
                    <a:pt x="497" y="6749"/>
                    <a:pt x="1" y="7658"/>
                  </a:cubicBezTo>
                  <a:lnTo>
                    <a:pt x="32261" y="7658"/>
                  </a:lnTo>
                  <a:cubicBezTo>
                    <a:pt x="31637" y="7192"/>
                    <a:pt x="31043" y="6718"/>
                    <a:pt x="30381" y="6282"/>
                  </a:cubicBezTo>
                  <a:cubicBezTo>
                    <a:pt x="29411" y="5591"/>
                    <a:pt x="28411" y="4937"/>
                    <a:pt x="27374" y="4275"/>
                  </a:cubicBezTo>
                  <a:cubicBezTo>
                    <a:pt x="26622" y="3809"/>
                    <a:pt x="25840" y="3365"/>
                    <a:pt x="25058" y="2990"/>
                  </a:cubicBezTo>
                  <a:cubicBezTo>
                    <a:pt x="24179" y="2523"/>
                    <a:pt x="23239" y="2147"/>
                    <a:pt x="22329" y="1711"/>
                  </a:cubicBezTo>
                  <a:cubicBezTo>
                    <a:pt x="21390" y="1298"/>
                    <a:pt x="20390" y="1020"/>
                    <a:pt x="19390" y="734"/>
                  </a:cubicBezTo>
                  <a:cubicBezTo>
                    <a:pt x="18164" y="426"/>
                    <a:pt x="16916" y="170"/>
                    <a:pt x="15661" y="140"/>
                  </a:cubicBezTo>
                  <a:cubicBezTo>
                    <a:pt x="15225" y="110"/>
                    <a:pt x="14781" y="80"/>
                    <a:pt x="14345" y="20"/>
                  </a:cubicBezTo>
                  <a:cubicBezTo>
                    <a:pt x="14194" y="6"/>
                    <a:pt x="14043" y="0"/>
                    <a:pt x="13892" y="0"/>
                  </a:cubicBezTo>
                  <a:close/>
                </a:path>
              </a:pathLst>
            </a:cu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1"/>
            <p:cNvSpPr/>
            <p:nvPr/>
          </p:nvSpPr>
          <p:spPr>
            <a:xfrm>
              <a:off x="4300444" y="4808488"/>
              <a:ext cx="1696548" cy="323396"/>
            </a:xfrm>
            <a:custGeom>
              <a:avLst/>
              <a:gdLst/>
              <a:ahLst/>
              <a:cxnLst/>
              <a:rect l="l" t="t" r="r" b="b"/>
              <a:pathLst>
                <a:path w="22713" h="4398" extrusionOk="0">
                  <a:moveTo>
                    <a:pt x="10464" y="1"/>
                  </a:moveTo>
                  <a:cubicBezTo>
                    <a:pt x="9940" y="1"/>
                    <a:pt x="9416" y="14"/>
                    <a:pt x="8895" y="14"/>
                  </a:cubicBezTo>
                  <a:cubicBezTo>
                    <a:pt x="8113" y="14"/>
                    <a:pt x="7361" y="202"/>
                    <a:pt x="6579" y="360"/>
                  </a:cubicBezTo>
                  <a:cubicBezTo>
                    <a:pt x="5857" y="548"/>
                    <a:pt x="5136" y="796"/>
                    <a:pt x="4451" y="1142"/>
                  </a:cubicBezTo>
                  <a:cubicBezTo>
                    <a:pt x="4008" y="1390"/>
                    <a:pt x="3542" y="1578"/>
                    <a:pt x="3098" y="1796"/>
                  </a:cubicBezTo>
                  <a:cubicBezTo>
                    <a:pt x="1940" y="2488"/>
                    <a:pt x="1001" y="3427"/>
                    <a:pt x="61" y="4337"/>
                  </a:cubicBezTo>
                  <a:cubicBezTo>
                    <a:pt x="61" y="4367"/>
                    <a:pt x="31" y="4367"/>
                    <a:pt x="1" y="4397"/>
                  </a:cubicBezTo>
                  <a:lnTo>
                    <a:pt x="22713" y="4397"/>
                  </a:lnTo>
                  <a:cubicBezTo>
                    <a:pt x="22179" y="4051"/>
                    <a:pt x="21645" y="3743"/>
                    <a:pt x="21081" y="3397"/>
                  </a:cubicBezTo>
                  <a:cubicBezTo>
                    <a:pt x="20578" y="3082"/>
                    <a:pt x="20051" y="2773"/>
                    <a:pt x="19487" y="2518"/>
                  </a:cubicBezTo>
                  <a:cubicBezTo>
                    <a:pt x="18578" y="2082"/>
                    <a:pt x="17668" y="1646"/>
                    <a:pt x="16728" y="1270"/>
                  </a:cubicBezTo>
                  <a:cubicBezTo>
                    <a:pt x="16007" y="984"/>
                    <a:pt x="15255" y="766"/>
                    <a:pt x="14503" y="548"/>
                  </a:cubicBezTo>
                  <a:cubicBezTo>
                    <a:pt x="13909" y="360"/>
                    <a:pt x="13248" y="262"/>
                    <a:pt x="12624" y="142"/>
                  </a:cubicBezTo>
                  <a:cubicBezTo>
                    <a:pt x="12157" y="74"/>
                    <a:pt x="11684" y="14"/>
                    <a:pt x="11248" y="14"/>
                  </a:cubicBezTo>
                  <a:cubicBezTo>
                    <a:pt x="10987" y="4"/>
                    <a:pt x="10726" y="1"/>
                    <a:pt x="10464"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1"/>
            <p:cNvSpPr/>
            <p:nvPr/>
          </p:nvSpPr>
          <p:spPr>
            <a:xfrm>
              <a:off x="4491814" y="4912536"/>
              <a:ext cx="1285053" cy="222215"/>
            </a:xfrm>
            <a:custGeom>
              <a:avLst/>
              <a:gdLst/>
              <a:ahLst/>
              <a:cxnLst/>
              <a:rect l="l" t="t" r="r" b="b"/>
              <a:pathLst>
                <a:path w="17204" h="3022" extrusionOk="0">
                  <a:moveTo>
                    <a:pt x="7668" y="1"/>
                  </a:moveTo>
                  <a:cubicBezTo>
                    <a:pt x="7559" y="1"/>
                    <a:pt x="7450" y="2"/>
                    <a:pt x="7340" y="5"/>
                  </a:cubicBezTo>
                  <a:cubicBezTo>
                    <a:pt x="6460" y="43"/>
                    <a:pt x="5611" y="163"/>
                    <a:pt x="4799" y="381"/>
                  </a:cubicBezTo>
                  <a:cubicBezTo>
                    <a:pt x="3671" y="667"/>
                    <a:pt x="2604" y="1103"/>
                    <a:pt x="1634" y="1764"/>
                  </a:cubicBezTo>
                  <a:cubicBezTo>
                    <a:pt x="1138" y="2073"/>
                    <a:pt x="664" y="2418"/>
                    <a:pt x="228" y="2824"/>
                  </a:cubicBezTo>
                  <a:cubicBezTo>
                    <a:pt x="141" y="2903"/>
                    <a:pt x="87" y="2953"/>
                    <a:pt x="53" y="2982"/>
                  </a:cubicBezTo>
                  <a:lnTo>
                    <a:pt x="17204" y="2982"/>
                  </a:lnTo>
                  <a:cubicBezTo>
                    <a:pt x="16234" y="2358"/>
                    <a:pt x="16610" y="2606"/>
                    <a:pt x="15542" y="2110"/>
                  </a:cubicBezTo>
                  <a:cubicBezTo>
                    <a:pt x="14384" y="1546"/>
                    <a:pt x="13197" y="1012"/>
                    <a:pt x="11941" y="667"/>
                  </a:cubicBezTo>
                  <a:cubicBezTo>
                    <a:pt x="11535" y="509"/>
                    <a:pt x="11099" y="381"/>
                    <a:pt x="10686" y="321"/>
                  </a:cubicBezTo>
                  <a:cubicBezTo>
                    <a:pt x="9667" y="124"/>
                    <a:pt x="8680" y="1"/>
                    <a:pt x="7668" y="1"/>
                  </a:cubicBezTo>
                  <a:close/>
                  <a:moveTo>
                    <a:pt x="40" y="2982"/>
                  </a:moveTo>
                  <a:cubicBezTo>
                    <a:pt x="40" y="2982"/>
                    <a:pt x="1" y="3022"/>
                    <a:pt x="4" y="3022"/>
                  </a:cubicBezTo>
                  <a:cubicBezTo>
                    <a:pt x="6" y="3022"/>
                    <a:pt x="19" y="3012"/>
                    <a:pt x="53" y="2982"/>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4" name="Google Shape;524;p31"/>
          <p:cNvSpPr/>
          <p:nvPr/>
        </p:nvSpPr>
        <p:spPr>
          <a:xfrm>
            <a:off x="8109542" y="1762418"/>
            <a:ext cx="695261" cy="34266"/>
          </a:xfrm>
          <a:custGeom>
            <a:avLst/>
            <a:gdLst/>
            <a:ahLst/>
            <a:cxnLst/>
            <a:rect l="l" t="t" r="r" b="b"/>
            <a:pathLst>
              <a:path w="9308" h="466" extrusionOk="0">
                <a:moveTo>
                  <a:pt x="4870" y="1"/>
                </a:moveTo>
                <a:cubicBezTo>
                  <a:pt x="4535" y="1"/>
                  <a:pt x="4197" y="10"/>
                  <a:pt x="3857" y="30"/>
                </a:cubicBezTo>
                <a:cubicBezTo>
                  <a:pt x="3196" y="60"/>
                  <a:pt x="2542" y="120"/>
                  <a:pt x="1880" y="218"/>
                </a:cubicBezTo>
                <a:cubicBezTo>
                  <a:pt x="1256" y="278"/>
                  <a:pt x="632" y="368"/>
                  <a:pt x="0" y="466"/>
                </a:cubicBezTo>
                <a:lnTo>
                  <a:pt x="9308" y="466"/>
                </a:lnTo>
                <a:cubicBezTo>
                  <a:pt x="9120" y="436"/>
                  <a:pt x="8932" y="368"/>
                  <a:pt x="8714" y="338"/>
                </a:cubicBezTo>
                <a:cubicBezTo>
                  <a:pt x="7440" y="141"/>
                  <a:pt x="6172" y="1"/>
                  <a:pt x="4870" y="1"/>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1"/>
          <p:cNvSpPr/>
          <p:nvPr/>
        </p:nvSpPr>
        <p:spPr>
          <a:xfrm>
            <a:off x="8804733" y="1796611"/>
            <a:ext cx="339265" cy="108460"/>
          </a:xfrm>
          <a:custGeom>
            <a:avLst/>
            <a:gdLst/>
            <a:ahLst/>
            <a:cxnLst/>
            <a:rect l="l" t="t" r="r" b="b"/>
            <a:pathLst>
              <a:path w="4542" h="1475" extrusionOk="0">
                <a:moveTo>
                  <a:pt x="1" y="1"/>
                </a:moveTo>
                <a:cubicBezTo>
                  <a:pt x="753" y="159"/>
                  <a:pt x="1474" y="347"/>
                  <a:pt x="2226" y="565"/>
                </a:cubicBezTo>
                <a:cubicBezTo>
                  <a:pt x="3008" y="813"/>
                  <a:pt x="3790" y="1129"/>
                  <a:pt x="4542" y="1474"/>
                </a:cubicBezTo>
                <a:lnTo>
                  <a:pt x="4542" y="1"/>
                </a:ln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1"/>
          <p:cNvSpPr/>
          <p:nvPr/>
        </p:nvSpPr>
        <p:spPr>
          <a:xfrm>
            <a:off x="2250650" y="576500"/>
            <a:ext cx="4625400" cy="4814700"/>
          </a:xfrm>
          <a:prstGeom prst="rect">
            <a:avLst/>
          </a:prstGeom>
          <a:noFill/>
          <a:ln w="762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1"/>
          <p:cNvSpPr/>
          <p:nvPr/>
        </p:nvSpPr>
        <p:spPr>
          <a:xfrm>
            <a:off x="3234575" y="4603261"/>
            <a:ext cx="2675100" cy="90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1"/>
          <p:cNvSpPr txBox="1">
            <a:spLocks noGrp="1"/>
          </p:cNvSpPr>
          <p:nvPr>
            <p:ph type="title"/>
          </p:nvPr>
        </p:nvSpPr>
        <p:spPr>
          <a:xfrm>
            <a:off x="2529725" y="1070866"/>
            <a:ext cx="4084800" cy="17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HEMOFILIJA</a:t>
            </a:r>
            <a:endParaRPr/>
          </a:p>
        </p:txBody>
      </p:sp>
      <p:sp>
        <p:nvSpPr>
          <p:cNvPr id="529" name="Google Shape;529;p31"/>
          <p:cNvSpPr txBox="1">
            <a:spLocks noGrp="1"/>
          </p:cNvSpPr>
          <p:nvPr>
            <p:ph type="subTitle" idx="1"/>
          </p:nvPr>
        </p:nvSpPr>
        <p:spPr>
          <a:xfrm>
            <a:off x="3183875" y="3678127"/>
            <a:ext cx="2776500" cy="865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Clr>
                <a:schemeClr val="dk1"/>
              </a:buClr>
              <a:buSzPts val="1100"/>
              <a:buFont typeface="Arial"/>
              <a:buNone/>
            </a:pPr>
            <a:r>
              <a:rPr lang="en" sz="1800"/>
              <a:t>Elma Bibić</a:t>
            </a:r>
            <a:br>
              <a:rPr lang="en" sz="1800"/>
            </a:br>
            <a:r>
              <a:rPr lang="en" sz="1800"/>
              <a:t>Eyla Hodžić</a:t>
            </a:r>
            <a:endParaRPr sz="1800"/>
          </a:p>
        </p:txBody>
      </p:sp>
      <p:sp>
        <p:nvSpPr>
          <p:cNvPr id="530" name="Google Shape;530;p31"/>
          <p:cNvSpPr/>
          <p:nvPr/>
        </p:nvSpPr>
        <p:spPr>
          <a:xfrm>
            <a:off x="3928598" y="2889652"/>
            <a:ext cx="1287055" cy="668872"/>
          </a:xfrm>
          <a:custGeom>
            <a:avLst/>
            <a:gdLst/>
            <a:ahLst/>
            <a:cxnLst/>
            <a:rect l="l" t="t" r="r" b="b"/>
            <a:pathLst>
              <a:path w="208768" h="108495" extrusionOk="0">
                <a:moveTo>
                  <a:pt x="87128" y="1"/>
                </a:moveTo>
                <a:lnTo>
                  <a:pt x="64522" y="50627"/>
                </a:lnTo>
                <a:lnTo>
                  <a:pt x="0" y="50627"/>
                </a:lnTo>
                <a:lnTo>
                  <a:pt x="0" y="64262"/>
                </a:lnTo>
                <a:lnTo>
                  <a:pt x="73362" y="64262"/>
                </a:lnTo>
                <a:lnTo>
                  <a:pt x="86084" y="35752"/>
                </a:lnTo>
                <a:lnTo>
                  <a:pt x="113550" y="108494"/>
                </a:lnTo>
                <a:lnTo>
                  <a:pt x="130349" y="64262"/>
                </a:lnTo>
                <a:lnTo>
                  <a:pt x="208767" y="64262"/>
                </a:lnTo>
                <a:lnTo>
                  <a:pt x="208767" y="50627"/>
                </a:lnTo>
                <a:lnTo>
                  <a:pt x="120954" y="50627"/>
                </a:lnTo>
                <a:lnTo>
                  <a:pt x="113582" y="70036"/>
                </a:lnTo>
                <a:lnTo>
                  <a:pt x="8712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1" name="Google Shape;531;p31"/>
          <p:cNvGrpSpPr/>
          <p:nvPr/>
        </p:nvGrpSpPr>
        <p:grpSpPr>
          <a:xfrm>
            <a:off x="0" y="0"/>
            <a:ext cx="2955699" cy="2757175"/>
            <a:chOff x="0" y="0"/>
            <a:chExt cx="3067350" cy="2757175"/>
          </a:xfrm>
        </p:grpSpPr>
        <p:sp>
          <p:nvSpPr>
            <p:cNvPr id="532" name="Google Shape;532;p31"/>
            <p:cNvSpPr/>
            <p:nvPr/>
          </p:nvSpPr>
          <p:spPr>
            <a:xfrm>
              <a:off x="0" y="0"/>
              <a:ext cx="3067350" cy="2757175"/>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1"/>
            <p:cNvSpPr/>
            <p:nvPr/>
          </p:nvSpPr>
          <p:spPr>
            <a:xfrm>
              <a:off x="0" y="0"/>
              <a:ext cx="2344601" cy="1411971"/>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1"/>
            <p:cNvSpPr/>
            <p:nvPr/>
          </p:nvSpPr>
          <p:spPr>
            <a:xfrm>
              <a:off x="0" y="0"/>
              <a:ext cx="1932434" cy="944893"/>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1"/>
            <p:cNvSpPr/>
            <p:nvPr/>
          </p:nvSpPr>
          <p:spPr>
            <a:xfrm>
              <a:off x="0" y="0"/>
              <a:ext cx="1160237" cy="472152"/>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28575"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6" name="Google Shape;536;p31"/>
          <p:cNvGrpSpPr/>
          <p:nvPr/>
        </p:nvGrpSpPr>
        <p:grpSpPr>
          <a:xfrm>
            <a:off x="6797593" y="1796628"/>
            <a:ext cx="2346126" cy="2738791"/>
            <a:chOff x="6399015" y="1796611"/>
            <a:chExt cx="2744970" cy="2738791"/>
          </a:xfrm>
        </p:grpSpPr>
        <p:sp>
          <p:nvSpPr>
            <p:cNvPr id="537" name="Google Shape;537;p31"/>
            <p:cNvSpPr/>
            <p:nvPr/>
          </p:nvSpPr>
          <p:spPr>
            <a:xfrm>
              <a:off x="6399015" y="1796611"/>
              <a:ext cx="2744967" cy="2738791"/>
            </a:xfrm>
            <a:custGeom>
              <a:avLst/>
              <a:gdLst/>
              <a:ahLst/>
              <a:cxnLst/>
              <a:rect l="l" t="t" r="r" b="b"/>
              <a:pathLst>
                <a:path w="36749" h="37246" extrusionOk="0">
                  <a:moveTo>
                    <a:pt x="22900" y="1"/>
                  </a:moveTo>
                  <a:cubicBezTo>
                    <a:pt x="22682" y="31"/>
                    <a:pt x="22464" y="61"/>
                    <a:pt x="22246" y="91"/>
                  </a:cubicBezTo>
                  <a:cubicBezTo>
                    <a:pt x="21773" y="159"/>
                    <a:pt x="21277" y="249"/>
                    <a:pt x="20803" y="377"/>
                  </a:cubicBezTo>
                  <a:cubicBezTo>
                    <a:pt x="19923" y="565"/>
                    <a:pt x="19021" y="813"/>
                    <a:pt x="18142" y="1031"/>
                  </a:cubicBezTo>
                  <a:cubicBezTo>
                    <a:pt x="16796" y="1407"/>
                    <a:pt x="15480" y="1820"/>
                    <a:pt x="14195" y="2317"/>
                  </a:cubicBezTo>
                  <a:cubicBezTo>
                    <a:pt x="12533" y="2910"/>
                    <a:pt x="10902" y="3542"/>
                    <a:pt x="9338" y="4324"/>
                  </a:cubicBezTo>
                  <a:cubicBezTo>
                    <a:pt x="8240" y="4858"/>
                    <a:pt x="7143" y="5391"/>
                    <a:pt x="6113" y="5985"/>
                  </a:cubicBezTo>
                  <a:cubicBezTo>
                    <a:pt x="6015" y="6015"/>
                    <a:pt x="5955" y="6076"/>
                    <a:pt x="5865" y="6106"/>
                  </a:cubicBezTo>
                  <a:cubicBezTo>
                    <a:pt x="5045" y="6639"/>
                    <a:pt x="4233" y="7203"/>
                    <a:pt x="3451" y="7797"/>
                  </a:cubicBezTo>
                  <a:cubicBezTo>
                    <a:pt x="2482" y="8587"/>
                    <a:pt x="1692" y="9459"/>
                    <a:pt x="1038" y="10496"/>
                  </a:cubicBezTo>
                  <a:cubicBezTo>
                    <a:pt x="722" y="10992"/>
                    <a:pt x="474" y="11556"/>
                    <a:pt x="346" y="12158"/>
                  </a:cubicBezTo>
                  <a:cubicBezTo>
                    <a:pt x="316" y="12376"/>
                    <a:pt x="256" y="12564"/>
                    <a:pt x="189" y="12812"/>
                  </a:cubicBezTo>
                  <a:cubicBezTo>
                    <a:pt x="1" y="13503"/>
                    <a:pt x="68" y="14225"/>
                    <a:pt x="189" y="14939"/>
                  </a:cubicBezTo>
                  <a:cubicBezTo>
                    <a:pt x="346" y="15661"/>
                    <a:pt x="504" y="16383"/>
                    <a:pt x="722" y="17074"/>
                  </a:cubicBezTo>
                  <a:cubicBezTo>
                    <a:pt x="978" y="17826"/>
                    <a:pt x="1316" y="18510"/>
                    <a:pt x="1662" y="19232"/>
                  </a:cubicBezTo>
                  <a:cubicBezTo>
                    <a:pt x="2294" y="20548"/>
                    <a:pt x="3075" y="21773"/>
                    <a:pt x="3917" y="22991"/>
                  </a:cubicBezTo>
                  <a:cubicBezTo>
                    <a:pt x="4669" y="24089"/>
                    <a:pt x="5519" y="25089"/>
                    <a:pt x="6331" y="26156"/>
                  </a:cubicBezTo>
                  <a:cubicBezTo>
                    <a:pt x="6647" y="26532"/>
                    <a:pt x="6955" y="26908"/>
                    <a:pt x="7271" y="27254"/>
                  </a:cubicBezTo>
                  <a:cubicBezTo>
                    <a:pt x="8338" y="28442"/>
                    <a:pt x="9496" y="29539"/>
                    <a:pt x="10714" y="30607"/>
                  </a:cubicBezTo>
                  <a:cubicBezTo>
                    <a:pt x="11503" y="31261"/>
                    <a:pt x="12345" y="31855"/>
                    <a:pt x="13127" y="32456"/>
                  </a:cubicBezTo>
                  <a:cubicBezTo>
                    <a:pt x="13571" y="32765"/>
                    <a:pt x="14007" y="33080"/>
                    <a:pt x="14443" y="33328"/>
                  </a:cubicBezTo>
                  <a:cubicBezTo>
                    <a:pt x="15104" y="33734"/>
                    <a:pt x="15788" y="34148"/>
                    <a:pt x="16480" y="34486"/>
                  </a:cubicBezTo>
                  <a:cubicBezTo>
                    <a:pt x="17638" y="35148"/>
                    <a:pt x="18893" y="35614"/>
                    <a:pt x="20179" y="36057"/>
                  </a:cubicBezTo>
                  <a:cubicBezTo>
                    <a:pt x="20931" y="36306"/>
                    <a:pt x="21743" y="36493"/>
                    <a:pt x="22525" y="36681"/>
                  </a:cubicBezTo>
                  <a:cubicBezTo>
                    <a:pt x="23404" y="36899"/>
                    <a:pt x="24284" y="37027"/>
                    <a:pt x="25186" y="37155"/>
                  </a:cubicBezTo>
                  <a:cubicBezTo>
                    <a:pt x="25502" y="37185"/>
                    <a:pt x="25817" y="37185"/>
                    <a:pt x="26126" y="37215"/>
                  </a:cubicBezTo>
                  <a:cubicBezTo>
                    <a:pt x="26539" y="37215"/>
                    <a:pt x="26915" y="37245"/>
                    <a:pt x="27291" y="37245"/>
                  </a:cubicBezTo>
                  <a:cubicBezTo>
                    <a:pt x="27727" y="37245"/>
                    <a:pt x="28133" y="37215"/>
                    <a:pt x="28539" y="37185"/>
                  </a:cubicBezTo>
                  <a:cubicBezTo>
                    <a:pt x="29073" y="37155"/>
                    <a:pt x="29607" y="37155"/>
                    <a:pt x="30170" y="37087"/>
                  </a:cubicBezTo>
                  <a:cubicBezTo>
                    <a:pt x="30952" y="36967"/>
                    <a:pt x="31802" y="36809"/>
                    <a:pt x="32614" y="36621"/>
                  </a:cubicBezTo>
                  <a:cubicBezTo>
                    <a:pt x="33366" y="36433"/>
                    <a:pt x="34117" y="36245"/>
                    <a:pt x="34839" y="35930"/>
                  </a:cubicBezTo>
                  <a:cubicBezTo>
                    <a:pt x="35335" y="35682"/>
                    <a:pt x="35869" y="35524"/>
                    <a:pt x="36373" y="35306"/>
                  </a:cubicBezTo>
                  <a:cubicBezTo>
                    <a:pt x="36501" y="35208"/>
                    <a:pt x="36621" y="35148"/>
                    <a:pt x="36749" y="35088"/>
                  </a:cubicBezTo>
                  <a:lnTo>
                    <a:pt x="36749" y="29291"/>
                  </a:lnTo>
                  <a:lnTo>
                    <a:pt x="36749" y="8549"/>
                  </a:lnTo>
                  <a:lnTo>
                    <a:pt x="36749" y="1474"/>
                  </a:lnTo>
                  <a:cubicBezTo>
                    <a:pt x="35997" y="1129"/>
                    <a:pt x="35215" y="813"/>
                    <a:pt x="34433" y="565"/>
                  </a:cubicBezTo>
                  <a:cubicBezTo>
                    <a:pt x="33681" y="347"/>
                    <a:pt x="32960" y="159"/>
                    <a:pt x="32208" y="1"/>
                  </a:cubicBezTo>
                  <a:close/>
                </a:path>
              </a:pathLst>
            </a:custGeom>
            <a:solidFill>
              <a:srgbClr val="D62C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1"/>
            <p:cNvSpPr/>
            <p:nvPr/>
          </p:nvSpPr>
          <p:spPr>
            <a:xfrm>
              <a:off x="6871837" y="2054782"/>
              <a:ext cx="2272147" cy="2175312"/>
            </a:xfrm>
            <a:custGeom>
              <a:avLst/>
              <a:gdLst/>
              <a:ahLst/>
              <a:cxnLst/>
              <a:rect l="l" t="t" r="r" b="b"/>
              <a:pathLst>
                <a:path w="30419" h="29583" extrusionOk="0">
                  <a:moveTo>
                    <a:pt x="18548" y="0"/>
                  </a:moveTo>
                  <a:cubicBezTo>
                    <a:pt x="17817" y="0"/>
                    <a:pt x="17091" y="113"/>
                    <a:pt x="16383" y="189"/>
                  </a:cubicBezTo>
                  <a:cubicBezTo>
                    <a:pt x="15571" y="279"/>
                    <a:pt x="14789" y="407"/>
                    <a:pt x="14007" y="595"/>
                  </a:cubicBezTo>
                  <a:cubicBezTo>
                    <a:pt x="12781" y="903"/>
                    <a:pt x="11563" y="1219"/>
                    <a:pt x="10398" y="1692"/>
                  </a:cubicBezTo>
                  <a:cubicBezTo>
                    <a:pt x="9270" y="2128"/>
                    <a:pt x="8143" y="2632"/>
                    <a:pt x="7143" y="3256"/>
                  </a:cubicBezTo>
                  <a:cubicBezTo>
                    <a:pt x="6173" y="3820"/>
                    <a:pt x="5233" y="4384"/>
                    <a:pt x="4384" y="5136"/>
                  </a:cubicBezTo>
                  <a:cubicBezTo>
                    <a:pt x="3820" y="5639"/>
                    <a:pt x="3226" y="6136"/>
                    <a:pt x="2730" y="6699"/>
                  </a:cubicBezTo>
                  <a:cubicBezTo>
                    <a:pt x="1880" y="7609"/>
                    <a:pt x="1226" y="8647"/>
                    <a:pt x="753" y="9804"/>
                  </a:cubicBezTo>
                  <a:cubicBezTo>
                    <a:pt x="437" y="10646"/>
                    <a:pt x="286" y="11526"/>
                    <a:pt x="159" y="12406"/>
                  </a:cubicBezTo>
                  <a:cubicBezTo>
                    <a:pt x="1" y="13248"/>
                    <a:pt x="129" y="14060"/>
                    <a:pt x="286" y="14879"/>
                  </a:cubicBezTo>
                  <a:cubicBezTo>
                    <a:pt x="407" y="15503"/>
                    <a:pt x="535" y="16127"/>
                    <a:pt x="722" y="16759"/>
                  </a:cubicBezTo>
                  <a:cubicBezTo>
                    <a:pt x="1038" y="17631"/>
                    <a:pt x="1377" y="18510"/>
                    <a:pt x="1820" y="19322"/>
                  </a:cubicBezTo>
                  <a:cubicBezTo>
                    <a:pt x="2474" y="20638"/>
                    <a:pt x="3324" y="21833"/>
                    <a:pt x="4294" y="22961"/>
                  </a:cubicBezTo>
                  <a:cubicBezTo>
                    <a:pt x="5015" y="23773"/>
                    <a:pt x="5827" y="24555"/>
                    <a:pt x="6737" y="25276"/>
                  </a:cubicBezTo>
                  <a:cubicBezTo>
                    <a:pt x="7549" y="25938"/>
                    <a:pt x="8368" y="26532"/>
                    <a:pt x="9308" y="27066"/>
                  </a:cubicBezTo>
                  <a:cubicBezTo>
                    <a:pt x="9932" y="27442"/>
                    <a:pt x="10586" y="27750"/>
                    <a:pt x="11278" y="28066"/>
                  </a:cubicBezTo>
                  <a:cubicBezTo>
                    <a:pt x="12000" y="28381"/>
                    <a:pt x="12751" y="28660"/>
                    <a:pt x="13503" y="28908"/>
                  </a:cubicBezTo>
                  <a:cubicBezTo>
                    <a:pt x="14037" y="29066"/>
                    <a:pt x="14601" y="29163"/>
                    <a:pt x="15135" y="29254"/>
                  </a:cubicBezTo>
                  <a:cubicBezTo>
                    <a:pt x="15353" y="29321"/>
                    <a:pt x="15541" y="29351"/>
                    <a:pt x="15728" y="29381"/>
                  </a:cubicBezTo>
                  <a:cubicBezTo>
                    <a:pt x="16262" y="29441"/>
                    <a:pt x="16789" y="29509"/>
                    <a:pt x="17322" y="29569"/>
                  </a:cubicBezTo>
                  <a:cubicBezTo>
                    <a:pt x="17533" y="29569"/>
                    <a:pt x="17770" y="29556"/>
                    <a:pt x="18007" y="29556"/>
                  </a:cubicBezTo>
                  <a:cubicBezTo>
                    <a:pt x="18126" y="29556"/>
                    <a:pt x="18245" y="29559"/>
                    <a:pt x="18360" y="29569"/>
                  </a:cubicBezTo>
                  <a:cubicBezTo>
                    <a:pt x="18524" y="29578"/>
                    <a:pt x="18688" y="29582"/>
                    <a:pt x="18851" y="29582"/>
                  </a:cubicBezTo>
                  <a:cubicBezTo>
                    <a:pt x="19807" y="29582"/>
                    <a:pt x="20744" y="29440"/>
                    <a:pt x="21675" y="29254"/>
                  </a:cubicBezTo>
                  <a:cubicBezTo>
                    <a:pt x="23622" y="28817"/>
                    <a:pt x="25434" y="28066"/>
                    <a:pt x="27006" y="26878"/>
                  </a:cubicBezTo>
                  <a:cubicBezTo>
                    <a:pt x="27442" y="26562"/>
                    <a:pt x="27915" y="26246"/>
                    <a:pt x="28321" y="25870"/>
                  </a:cubicBezTo>
                  <a:cubicBezTo>
                    <a:pt x="28629" y="25622"/>
                    <a:pt x="28945" y="25337"/>
                    <a:pt x="29193" y="25058"/>
                  </a:cubicBezTo>
                  <a:cubicBezTo>
                    <a:pt x="29637" y="24555"/>
                    <a:pt x="30043" y="24021"/>
                    <a:pt x="30419" y="23525"/>
                  </a:cubicBezTo>
                  <a:lnTo>
                    <a:pt x="30419" y="5887"/>
                  </a:lnTo>
                  <a:cubicBezTo>
                    <a:pt x="29637" y="4760"/>
                    <a:pt x="28727" y="3790"/>
                    <a:pt x="27630" y="2940"/>
                  </a:cubicBezTo>
                  <a:cubicBezTo>
                    <a:pt x="26690" y="2256"/>
                    <a:pt x="25720" y="1655"/>
                    <a:pt x="24652" y="1189"/>
                  </a:cubicBezTo>
                  <a:cubicBezTo>
                    <a:pt x="24562" y="1159"/>
                    <a:pt x="24464" y="1129"/>
                    <a:pt x="24374" y="1061"/>
                  </a:cubicBezTo>
                  <a:cubicBezTo>
                    <a:pt x="23810" y="843"/>
                    <a:pt x="23179" y="685"/>
                    <a:pt x="22585" y="527"/>
                  </a:cubicBezTo>
                  <a:cubicBezTo>
                    <a:pt x="21457" y="279"/>
                    <a:pt x="20299" y="121"/>
                    <a:pt x="19172" y="31"/>
                  </a:cubicBezTo>
                  <a:cubicBezTo>
                    <a:pt x="18964" y="9"/>
                    <a:pt x="18755" y="0"/>
                    <a:pt x="18548" y="0"/>
                  </a:cubicBezTo>
                  <a:close/>
                </a:path>
              </a:pathLst>
            </a:custGeom>
            <a:solidFill>
              <a:srgbClr val="D4596E"/>
            </a:solidFill>
            <a:ln>
              <a:noFill/>
            </a:ln>
            <a:effectLst>
              <a:outerShdw blurRad="57150" dist="38100" dir="1008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9" name="Google Shape;539;p31"/>
          <p:cNvSpPr/>
          <p:nvPr/>
        </p:nvSpPr>
        <p:spPr>
          <a:xfrm>
            <a:off x="889793" y="4390805"/>
            <a:ext cx="1799098" cy="752710"/>
          </a:xfrm>
          <a:custGeom>
            <a:avLst/>
            <a:gdLst/>
            <a:ahLst/>
            <a:cxnLst/>
            <a:rect l="l" t="t" r="r" b="b"/>
            <a:pathLst>
              <a:path w="26344" h="12442" extrusionOk="0">
                <a:moveTo>
                  <a:pt x="18088" y="0"/>
                </a:moveTo>
                <a:cubicBezTo>
                  <a:pt x="16052" y="0"/>
                  <a:pt x="14121" y="395"/>
                  <a:pt x="12218" y="1006"/>
                </a:cubicBezTo>
                <a:cubicBezTo>
                  <a:pt x="9992" y="1758"/>
                  <a:pt x="8083" y="2826"/>
                  <a:pt x="6361" y="4111"/>
                </a:cubicBezTo>
                <a:cubicBezTo>
                  <a:pt x="6233" y="4201"/>
                  <a:pt x="6113" y="4299"/>
                  <a:pt x="5985" y="4389"/>
                </a:cubicBezTo>
                <a:cubicBezTo>
                  <a:pt x="5391" y="4923"/>
                  <a:pt x="4857" y="5487"/>
                  <a:pt x="4324" y="6051"/>
                </a:cubicBezTo>
                <a:cubicBezTo>
                  <a:pt x="3512" y="6960"/>
                  <a:pt x="2790" y="7900"/>
                  <a:pt x="2128" y="8870"/>
                </a:cubicBezTo>
                <a:cubicBezTo>
                  <a:pt x="1820" y="9374"/>
                  <a:pt x="1504" y="9908"/>
                  <a:pt x="1226" y="10404"/>
                </a:cubicBezTo>
                <a:cubicBezTo>
                  <a:pt x="1098" y="10659"/>
                  <a:pt x="129" y="12193"/>
                  <a:pt x="1" y="12441"/>
                </a:cubicBezTo>
                <a:lnTo>
                  <a:pt x="26284" y="12441"/>
                </a:lnTo>
                <a:cubicBezTo>
                  <a:pt x="26344" y="11937"/>
                  <a:pt x="26284" y="10156"/>
                  <a:pt x="26284" y="9652"/>
                </a:cubicBezTo>
                <a:cubicBezTo>
                  <a:pt x="26284" y="8840"/>
                  <a:pt x="26126" y="7990"/>
                  <a:pt x="26096" y="7178"/>
                </a:cubicBezTo>
                <a:cubicBezTo>
                  <a:pt x="26066" y="6397"/>
                  <a:pt x="25878" y="5615"/>
                  <a:pt x="25592" y="4863"/>
                </a:cubicBezTo>
                <a:cubicBezTo>
                  <a:pt x="25344" y="4043"/>
                  <a:pt x="24938" y="3262"/>
                  <a:pt x="24344" y="2540"/>
                </a:cubicBezTo>
                <a:cubicBezTo>
                  <a:pt x="23652" y="1728"/>
                  <a:pt x="22743" y="1104"/>
                  <a:pt x="21615" y="630"/>
                </a:cubicBezTo>
                <a:cubicBezTo>
                  <a:pt x="20675" y="254"/>
                  <a:pt x="19608" y="36"/>
                  <a:pt x="18518" y="6"/>
                </a:cubicBezTo>
                <a:cubicBezTo>
                  <a:pt x="18374" y="2"/>
                  <a:pt x="18231" y="0"/>
                  <a:pt x="18088" y="0"/>
                </a:cubicBezTo>
                <a:close/>
              </a:path>
            </a:pathLst>
          </a:custGeom>
          <a:solidFill>
            <a:srgbClr val="B830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 1">
            <a:extLst>
              <a:ext uri="{FF2B5EF4-FFF2-40B4-BE49-F238E27FC236}">
                <a16:creationId xmlns:a16="http://schemas.microsoft.com/office/drawing/2014/main" id="{DACB7DDB-6925-47EB-9927-AF7E72B906C3}"/>
              </a:ext>
            </a:extLst>
          </p:cNvPr>
          <p:cNvSpPr/>
          <p:nvPr/>
        </p:nvSpPr>
        <p:spPr>
          <a:xfrm>
            <a:off x="3590000" y="2417862"/>
            <a:ext cx="1963999" cy="307777"/>
          </a:xfrm>
          <a:prstGeom prst="rect">
            <a:avLst/>
          </a:prstGeom>
        </p:spPr>
        <p:txBody>
          <a:bodyPr wrap="none">
            <a:spAutoFit/>
          </a:bodyPr>
          <a:lstStyle/>
          <a:p>
            <a:r>
              <a:rPr lang="bs-Latn-BA">
                <a:latin typeface="Roboto"/>
              </a:rPr>
              <a:t>odličan (5) 14.4.2021.,</a:t>
            </a:r>
            <a:endParaRPr lang="bs-Latn-B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57"/>
        <p:cNvGrpSpPr/>
        <p:nvPr/>
      </p:nvGrpSpPr>
      <p:grpSpPr>
        <a:xfrm>
          <a:off x="0" y="0"/>
          <a:ext cx="0" cy="0"/>
          <a:chOff x="0" y="0"/>
          <a:chExt cx="0" cy="0"/>
        </a:xfrm>
      </p:grpSpPr>
      <p:sp>
        <p:nvSpPr>
          <p:cNvPr id="658" name="Google Shape;658;p40"/>
          <p:cNvSpPr/>
          <p:nvPr/>
        </p:nvSpPr>
        <p:spPr>
          <a:xfrm>
            <a:off x="0" y="4030150"/>
            <a:ext cx="2558660" cy="1113382"/>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38100" dir="900000"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0"/>
          <p:cNvSpPr txBox="1">
            <a:spLocks noGrp="1"/>
          </p:cNvSpPr>
          <p:nvPr>
            <p:ph type="title"/>
          </p:nvPr>
        </p:nvSpPr>
        <p:spPr>
          <a:xfrm>
            <a:off x="803450" y="1406325"/>
            <a:ext cx="33669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PARAHEMOFILIJA</a:t>
            </a:r>
            <a:endParaRPr/>
          </a:p>
        </p:txBody>
      </p:sp>
      <p:sp>
        <p:nvSpPr>
          <p:cNvPr id="660" name="Google Shape;660;p40"/>
          <p:cNvSpPr txBox="1">
            <a:spLocks noGrp="1"/>
          </p:cNvSpPr>
          <p:nvPr>
            <p:ph type="body" idx="1"/>
          </p:nvPr>
        </p:nvSpPr>
        <p:spPr>
          <a:xfrm>
            <a:off x="1041700" y="2162020"/>
            <a:ext cx="2808000" cy="17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t>Parahemofilija nasljeđuju se autosomno recesivno, te je posljedica nedostatka faktora V zgrušavanja krvi.</a:t>
            </a:r>
            <a:endParaRPr sz="1600"/>
          </a:p>
          <a:p>
            <a:pPr marL="0" lvl="0" indent="0" algn="l" rtl="0">
              <a:spcBef>
                <a:spcPts val="1600"/>
              </a:spcBef>
              <a:spcAft>
                <a:spcPts val="0"/>
              </a:spcAft>
              <a:buNone/>
            </a:pPr>
            <a:endParaRPr sz="1600"/>
          </a:p>
          <a:p>
            <a:pPr marL="0" lvl="0" indent="0" algn="l" rtl="0">
              <a:spcBef>
                <a:spcPts val="1600"/>
              </a:spcBef>
              <a:spcAft>
                <a:spcPts val="1600"/>
              </a:spcAft>
              <a:buNone/>
            </a:pPr>
            <a:endParaRPr sz="1600"/>
          </a:p>
        </p:txBody>
      </p:sp>
      <p:sp>
        <p:nvSpPr>
          <p:cNvPr id="661" name="Google Shape;661;p40"/>
          <p:cNvSpPr/>
          <p:nvPr/>
        </p:nvSpPr>
        <p:spPr>
          <a:xfrm>
            <a:off x="670850" y="1224350"/>
            <a:ext cx="3664509" cy="4283005"/>
          </a:xfrm>
          <a:custGeom>
            <a:avLst/>
            <a:gdLst/>
            <a:ahLst/>
            <a:cxnLst/>
            <a:rect l="l" t="t" r="r" b="b"/>
            <a:pathLst>
              <a:path w="115764" h="133375" extrusionOk="0">
                <a:moveTo>
                  <a:pt x="113390" y="2374"/>
                </a:moveTo>
                <a:lnTo>
                  <a:pt x="113390" y="130984"/>
                </a:lnTo>
                <a:lnTo>
                  <a:pt x="2391" y="130984"/>
                </a:lnTo>
                <a:lnTo>
                  <a:pt x="2391" y="2374"/>
                </a:lnTo>
                <a:close/>
                <a:moveTo>
                  <a:pt x="1196" y="1"/>
                </a:moveTo>
                <a:cubicBezTo>
                  <a:pt x="536" y="1"/>
                  <a:pt x="0" y="518"/>
                  <a:pt x="0" y="1179"/>
                </a:cubicBezTo>
                <a:lnTo>
                  <a:pt x="0" y="132179"/>
                </a:lnTo>
                <a:cubicBezTo>
                  <a:pt x="0" y="132839"/>
                  <a:pt x="536" y="133375"/>
                  <a:pt x="1196" y="133375"/>
                </a:cubicBezTo>
                <a:lnTo>
                  <a:pt x="114568" y="133375"/>
                </a:lnTo>
                <a:cubicBezTo>
                  <a:pt x="115246" y="133375"/>
                  <a:pt x="115763" y="132839"/>
                  <a:pt x="115763" y="132179"/>
                </a:cubicBezTo>
                <a:lnTo>
                  <a:pt x="115763" y="1179"/>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0"/>
          <p:cNvSpPr/>
          <p:nvPr/>
        </p:nvSpPr>
        <p:spPr>
          <a:xfrm>
            <a:off x="8717617" y="0"/>
            <a:ext cx="32" cy="0"/>
          </a:xfrm>
          <a:custGeom>
            <a:avLst/>
            <a:gdLst/>
            <a:ahLst/>
            <a:cxnLst/>
            <a:rect l="l" t="t" r="r" b="b"/>
            <a:pathLst>
              <a:path w="1" extrusionOk="0">
                <a:moveTo>
                  <a:pt x="1" y="0"/>
                </a:moveTo>
                <a:lnTo>
                  <a:pt x="1" y="0"/>
                </a:ln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3" name="Google Shape;663;p40"/>
          <p:cNvGrpSpPr/>
          <p:nvPr/>
        </p:nvGrpSpPr>
        <p:grpSpPr>
          <a:xfrm>
            <a:off x="0" y="4142176"/>
            <a:ext cx="2218021" cy="1001353"/>
            <a:chOff x="0" y="4142176"/>
            <a:chExt cx="2218021" cy="1001353"/>
          </a:xfrm>
        </p:grpSpPr>
        <p:sp>
          <p:nvSpPr>
            <p:cNvPr id="664" name="Google Shape;664;p40"/>
            <p:cNvSpPr/>
            <p:nvPr/>
          </p:nvSpPr>
          <p:spPr>
            <a:xfrm>
              <a:off x="0" y="4535364"/>
              <a:ext cx="1463093" cy="608154"/>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0"/>
            <p:cNvSpPr/>
            <p:nvPr/>
          </p:nvSpPr>
          <p:spPr>
            <a:xfrm>
              <a:off x="0" y="4142176"/>
              <a:ext cx="2218021" cy="100135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9"/>
        <p:cNvGrpSpPr/>
        <p:nvPr/>
      </p:nvGrpSpPr>
      <p:grpSpPr>
        <a:xfrm>
          <a:off x="0" y="0"/>
          <a:ext cx="0" cy="0"/>
          <a:chOff x="0" y="0"/>
          <a:chExt cx="0" cy="0"/>
        </a:xfrm>
      </p:grpSpPr>
      <p:sp>
        <p:nvSpPr>
          <p:cNvPr id="670" name="Google Shape;670;p41"/>
          <p:cNvSpPr txBox="1">
            <a:spLocks noGrp="1"/>
          </p:cNvSpPr>
          <p:nvPr>
            <p:ph type="title"/>
          </p:nvPr>
        </p:nvSpPr>
        <p:spPr>
          <a:xfrm>
            <a:off x="311700" y="407004"/>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FFFFFF"/>
                </a:solidFill>
              </a:rPr>
              <a:t>Svjetski dan hemofilije </a:t>
            </a:r>
            <a:endParaRPr sz="3000">
              <a:solidFill>
                <a:srgbClr val="FFFFFF"/>
              </a:solidFill>
            </a:endParaRPr>
          </a:p>
        </p:txBody>
      </p:sp>
      <p:sp>
        <p:nvSpPr>
          <p:cNvPr id="671" name="Google Shape;671;p41"/>
          <p:cNvSpPr/>
          <p:nvPr/>
        </p:nvSpPr>
        <p:spPr>
          <a:xfrm>
            <a:off x="1847645" y="5089184"/>
            <a:ext cx="100030" cy="49743"/>
          </a:xfrm>
          <a:custGeom>
            <a:avLst/>
            <a:gdLst/>
            <a:ahLst/>
            <a:cxnLst/>
            <a:rect l="l" t="t" r="r" b="b"/>
            <a:pathLst>
              <a:path w="3123" h="1553" extrusionOk="0">
                <a:moveTo>
                  <a:pt x="3123" y="1553"/>
                </a:moveTo>
                <a:lnTo>
                  <a:pt x="3123" y="1553"/>
                </a:lnTo>
                <a:cubicBezTo>
                  <a:pt x="2088" y="1035"/>
                  <a:pt x="1124" y="518"/>
                  <a:pt x="0" y="1"/>
                </a:cubicBezTo>
                <a:cubicBezTo>
                  <a:pt x="1124" y="518"/>
                  <a:pt x="2088" y="1035"/>
                  <a:pt x="3123" y="1553"/>
                </a:cubicBezTo>
                <a:close/>
              </a:path>
            </a:pathLst>
          </a:custGeom>
          <a:solidFill>
            <a:srgbClr val="9E32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1"/>
          <p:cNvSpPr/>
          <p:nvPr/>
        </p:nvSpPr>
        <p:spPr>
          <a:xfrm>
            <a:off x="1485867" y="4981755"/>
            <a:ext cx="154929" cy="28603"/>
          </a:xfrm>
          <a:custGeom>
            <a:avLst/>
            <a:gdLst/>
            <a:ahLst/>
            <a:cxnLst/>
            <a:rect l="l" t="t" r="r" b="b"/>
            <a:pathLst>
              <a:path w="4837" h="893" extrusionOk="0">
                <a:moveTo>
                  <a:pt x="4836" y="892"/>
                </a:moveTo>
                <a:cubicBezTo>
                  <a:pt x="3801" y="589"/>
                  <a:pt x="2677" y="375"/>
                  <a:pt x="1571" y="143"/>
                </a:cubicBezTo>
                <a:cubicBezTo>
                  <a:pt x="1036" y="72"/>
                  <a:pt x="518" y="72"/>
                  <a:pt x="1" y="0"/>
                </a:cubicBezTo>
                <a:cubicBezTo>
                  <a:pt x="518" y="72"/>
                  <a:pt x="1036" y="72"/>
                  <a:pt x="1571" y="143"/>
                </a:cubicBezTo>
                <a:cubicBezTo>
                  <a:pt x="2677" y="375"/>
                  <a:pt x="3801" y="589"/>
                  <a:pt x="4836" y="892"/>
                </a:cubicBezTo>
                <a:close/>
              </a:path>
            </a:pathLst>
          </a:custGeom>
          <a:solidFill>
            <a:srgbClr val="9E32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1"/>
          <p:cNvSpPr/>
          <p:nvPr/>
        </p:nvSpPr>
        <p:spPr>
          <a:xfrm>
            <a:off x="2316851" y="4729133"/>
            <a:ext cx="600082" cy="409792"/>
          </a:xfrm>
          <a:custGeom>
            <a:avLst/>
            <a:gdLst/>
            <a:ahLst/>
            <a:cxnLst/>
            <a:rect l="l" t="t" r="r" b="b"/>
            <a:pathLst>
              <a:path w="18735" h="12794" extrusionOk="0">
                <a:moveTo>
                  <a:pt x="0" y="1"/>
                </a:moveTo>
                <a:lnTo>
                  <a:pt x="0" y="1"/>
                </a:lnTo>
                <a:cubicBezTo>
                  <a:pt x="678" y="536"/>
                  <a:pt x="1410" y="1054"/>
                  <a:pt x="2159" y="1571"/>
                </a:cubicBezTo>
                <a:cubicBezTo>
                  <a:pt x="4318" y="3123"/>
                  <a:pt x="6477" y="4765"/>
                  <a:pt x="8636" y="6335"/>
                </a:cubicBezTo>
                <a:cubicBezTo>
                  <a:pt x="10260" y="7513"/>
                  <a:pt x="11901" y="8708"/>
                  <a:pt x="13614" y="9814"/>
                </a:cubicBezTo>
                <a:cubicBezTo>
                  <a:pt x="15024" y="10796"/>
                  <a:pt x="16505" y="11830"/>
                  <a:pt x="18075" y="12794"/>
                </a:cubicBezTo>
                <a:lnTo>
                  <a:pt x="18735" y="12794"/>
                </a:lnTo>
                <a:cubicBezTo>
                  <a:pt x="18003" y="12205"/>
                  <a:pt x="17183" y="11688"/>
                  <a:pt x="16433" y="11081"/>
                </a:cubicBezTo>
                <a:cubicBezTo>
                  <a:pt x="13311" y="8851"/>
                  <a:pt x="10188" y="6549"/>
                  <a:pt x="6923" y="4319"/>
                </a:cubicBezTo>
                <a:cubicBezTo>
                  <a:pt x="4693" y="2838"/>
                  <a:pt x="2302" y="1428"/>
                  <a:pt x="0" y="1"/>
                </a:cubicBezTo>
                <a:close/>
              </a:path>
            </a:pathLst>
          </a:custGeom>
          <a:solidFill>
            <a:srgbClr val="9E32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1"/>
          <p:cNvSpPr/>
          <p:nvPr/>
        </p:nvSpPr>
        <p:spPr>
          <a:xfrm>
            <a:off x="2155100" y="4643420"/>
            <a:ext cx="740694" cy="495504"/>
          </a:xfrm>
          <a:custGeom>
            <a:avLst/>
            <a:gdLst/>
            <a:ahLst/>
            <a:cxnLst/>
            <a:rect l="l" t="t" r="r" b="b"/>
            <a:pathLst>
              <a:path w="23125" h="15470" extrusionOk="0">
                <a:moveTo>
                  <a:pt x="1" y="0"/>
                </a:moveTo>
                <a:lnTo>
                  <a:pt x="1" y="0"/>
                </a:lnTo>
                <a:cubicBezTo>
                  <a:pt x="893" y="536"/>
                  <a:pt x="1714" y="1125"/>
                  <a:pt x="2534" y="1642"/>
                </a:cubicBezTo>
                <a:cubicBezTo>
                  <a:pt x="3783" y="2463"/>
                  <a:pt x="5050" y="3355"/>
                  <a:pt x="6317" y="4318"/>
                </a:cubicBezTo>
                <a:cubicBezTo>
                  <a:pt x="8333" y="5728"/>
                  <a:pt x="10332" y="7227"/>
                  <a:pt x="12348" y="8708"/>
                </a:cubicBezTo>
                <a:cubicBezTo>
                  <a:pt x="15024" y="10706"/>
                  <a:pt x="17611" y="12865"/>
                  <a:pt x="20288" y="14881"/>
                </a:cubicBezTo>
                <a:cubicBezTo>
                  <a:pt x="20520" y="15095"/>
                  <a:pt x="20823" y="15256"/>
                  <a:pt x="21037" y="15470"/>
                </a:cubicBezTo>
                <a:lnTo>
                  <a:pt x="23125" y="15470"/>
                </a:lnTo>
                <a:cubicBezTo>
                  <a:pt x="21555" y="14506"/>
                  <a:pt x="20074" y="13472"/>
                  <a:pt x="18664" y="12490"/>
                </a:cubicBezTo>
                <a:cubicBezTo>
                  <a:pt x="16951" y="11384"/>
                  <a:pt x="15310" y="10189"/>
                  <a:pt x="13686" y="9011"/>
                </a:cubicBezTo>
                <a:cubicBezTo>
                  <a:pt x="11527" y="7441"/>
                  <a:pt x="9368" y="5799"/>
                  <a:pt x="7209" y="4247"/>
                </a:cubicBezTo>
                <a:cubicBezTo>
                  <a:pt x="6460" y="3730"/>
                  <a:pt x="5728" y="3212"/>
                  <a:pt x="5050" y="2677"/>
                </a:cubicBezTo>
                <a:cubicBezTo>
                  <a:pt x="4979" y="2677"/>
                  <a:pt x="4907" y="2605"/>
                  <a:pt x="4836" y="2605"/>
                </a:cubicBezTo>
                <a:cubicBezTo>
                  <a:pt x="4533" y="2391"/>
                  <a:pt x="4158" y="2159"/>
                  <a:pt x="3783" y="2017"/>
                </a:cubicBezTo>
                <a:cubicBezTo>
                  <a:pt x="2606" y="1267"/>
                  <a:pt x="1339" y="607"/>
                  <a:pt x="1" y="0"/>
                </a:cubicBezTo>
                <a:close/>
              </a:path>
            </a:pathLst>
          </a:custGeom>
          <a:solidFill>
            <a:srgbClr val="B31C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1"/>
          <p:cNvSpPr txBox="1"/>
          <p:nvPr/>
        </p:nvSpPr>
        <p:spPr>
          <a:xfrm flipH="1">
            <a:off x="1640600" y="1227325"/>
            <a:ext cx="6429300" cy="505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rgbClr val="FFFFFF"/>
                </a:solidFill>
              </a:rPr>
              <a:t>Svjetski dan hemofilije obilježava se svake godine 17. aprila u znak sjećanja na rođendan Franka Schnabela, osnivača Svjetske federacije hemofilije.</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r>
              <a:rPr lang="en">
                <a:solidFill>
                  <a:srgbClr val="FFFFFF"/>
                </a:solidFill>
              </a:rPr>
              <a:t>Cilj obilježavanja je nastojanje da se svakoj osobi s hemofilijom ili drugim poremećajem koagulacije omogući pravo na normalan i kvalitetan život u zajednici te pravo na adekvatno liječenje sukladno današnjim mogućnostima moderne medicine.</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r>
              <a:rPr lang="en">
                <a:solidFill>
                  <a:srgbClr val="FFFFFF"/>
                </a:solidFill>
              </a:rPr>
              <a:t>Svjetska federacija hemofilije kao moto ovogodišnjeg obilježavanja odredila je identifikaciju novih članova, odnosno oboljelih osoba s ciljem dijagnosticiranja te adekvatnog liječenja osoba s poremećajima koagulacije.</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79"/>
        <p:cNvGrpSpPr/>
        <p:nvPr/>
      </p:nvGrpSpPr>
      <p:grpSpPr>
        <a:xfrm>
          <a:off x="0" y="0"/>
          <a:ext cx="0" cy="0"/>
          <a:chOff x="0" y="0"/>
          <a:chExt cx="0" cy="0"/>
        </a:xfrm>
      </p:grpSpPr>
      <p:sp>
        <p:nvSpPr>
          <p:cNvPr id="680" name="Google Shape;680;p42"/>
          <p:cNvSpPr/>
          <p:nvPr/>
        </p:nvSpPr>
        <p:spPr>
          <a:xfrm>
            <a:off x="0" y="4030150"/>
            <a:ext cx="2558660" cy="1113382"/>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38100" dir="900000"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2"/>
          <p:cNvSpPr txBox="1">
            <a:spLocks noGrp="1"/>
          </p:cNvSpPr>
          <p:nvPr>
            <p:ph type="title"/>
          </p:nvPr>
        </p:nvSpPr>
        <p:spPr>
          <a:xfrm>
            <a:off x="685160" y="2649314"/>
            <a:ext cx="4180800" cy="619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500"/>
              <a:t>Hvala na </a:t>
            </a:r>
            <a:endParaRPr sz="4500"/>
          </a:p>
          <a:p>
            <a:pPr marL="0" lvl="0" indent="0" algn="ctr" rtl="0">
              <a:spcBef>
                <a:spcPts val="0"/>
              </a:spcBef>
              <a:spcAft>
                <a:spcPts val="0"/>
              </a:spcAft>
              <a:buNone/>
            </a:pPr>
            <a:r>
              <a:rPr lang="en" sz="4500"/>
              <a:t>pažnji!</a:t>
            </a:r>
            <a:r>
              <a:rPr lang="en" sz="4000"/>
              <a:t> </a:t>
            </a:r>
            <a:endParaRPr sz="4000"/>
          </a:p>
        </p:txBody>
      </p:sp>
      <p:sp>
        <p:nvSpPr>
          <p:cNvPr id="682" name="Google Shape;682;p42"/>
          <p:cNvSpPr/>
          <p:nvPr/>
        </p:nvSpPr>
        <p:spPr>
          <a:xfrm>
            <a:off x="8717617" y="0"/>
            <a:ext cx="32" cy="0"/>
          </a:xfrm>
          <a:custGeom>
            <a:avLst/>
            <a:gdLst/>
            <a:ahLst/>
            <a:cxnLst/>
            <a:rect l="l" t="t" r="r" b="b"/>
            <a:pathLst>
              <a:path w="1" extrusionOk="0">
                <a:moveTo>
                  <a:pt x="1" y="0"/>
                </a:moveTo>
                <a:lnTo>
                  <a:pt x="1" y="0"/>
                </a:ln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3" name="Google Shape;683;p42"/>
          <p:cNvGrpSpPr/>
          <p:nvPr/>
        </p:nvGrpSpPr>
        <p:grpSpPr>
          <a:xfrm>
            <a:off x="0" y="4142176"/>
            <a:ext cx="2218021" cy="1001353"/>
            <a:chOff x="0" y="4142176"/>
            <a:chExt cx="2218021" cy="1001353"/>
          </a:xfrm>
        </p:grpSpPr>
        <p:sp>
          <p:nvSpPr>
            <p:cNvPr id="684" name="Google Shape;684;p42"/>
            <p:cNvSpPr/>
            <p:nvPr/>
          </p:nvSpPr>
          <p:spPr>
            <a:xfrm>
              <a:off x="0" y="4535364"/>
              <a:ext cx="1463093" cy="608154"/>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2"/>
            <p:cNvSpPr/>
            <p:nvPr/>
          </p:nvSpPr>
          <p:spPr>
            <a:xfrm>
              <a:off x="0" y="4142176"/>
              <a:ext cx="2218021" cy="100135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6" name="Google Shape;686;p42"/>
          <p:cNvSpPr txBox="1"/>
          <p:nvPr/>
        </p:nvSpPr>
        <p:spPr>
          <a:xfrm>
            <a:off x="4523584" y="4117550"/>
            <a:ext cx="5024700" cy="105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a:solidFill>
                  <a:srgbClr val="FFFFFF"/>
                </a:solidFill>
                <a:latin typeface="Lato"/>
                <a:ea typeface="Lato"/>
                <a:cs typeface="Lato"/>
                <a:sym typeface="Lato"/>
              </a:rPr>
              <a:t>                       Sekcija prve pomoći</a:t>
            </a:r>
            <a:endParaRPr sz="1900">
              <a:solidFill>
                <a:srgbClr val="FFFFFF"/>
              </a:solidFill>
              <a:latin typeface="Lato"/>
              <a:ea typeface="Lato"/>
              <a:cs typeface="Lato"/>
              <a:sym typeface="Lato"/>
            </a:endParaRPr>
          </a:p>
          <a:p>
            <a:pPr marL="0" lvl="0" indent="0" algn="l" rtl="0">
              <a:spcBef>
                <a:spcPts val="0"/>
              </a:spcBef>
              <a:spcAft>
                <a:spcPts val="0"/>
              </a:spcAft>
              <a:buNone/>
            </a:pPr>
            <a:r>
              <a:rPr lang="en" sz="1900">
                <a:solidFill>
                  <a:srgbClr val="FFFFFF"/>
                </a:solidFill>
                <a:latin typeface="Lato"/>
                <a:ea typeface="Lato"/>
                <a:cs typeface="Lato"/>
                <a:sym typeface="Lato"/>
              </a:rPr>
              <a:t>Voditeljice sekcije: Altijana Dizdarević </a:t>
            </a:r>
            <a:endParaRPr sz="1900">
              <a:solidFill>
                <a:srgbClr val="FFFFFF"/>
              </a:solidFill>
              <a:latin typeface="Lato"/>
              <a:ea typeface="Lato"/>
              <a:cs typeface="Lato"/>
              <a:sym typeface="Lato"/>
            </a:endParaRPr>
          </a:p>
          <a:p>
            <a:pPr marL="0" lvl="0" indent="0" algn="l" rtl="0">
              <a:spcBef>
                <a:spcPts val="0"/>
              </a:spcBef>
              <a:spcAft>
                <a:spcPts val="0"/>
              </a:spcAft>
              <a:buNone/>
            </a:pPr>
            <a:r>
              <a:rPr lang="en" sz="1900">
                <a:solidFill>
                  <a:srgbClr val="FFFFFF"/>
                </a:solidFill>
                <a:latin typeface="Lato"/>
                <a:ea typeface="Lato"/>
                <a:cs typeface="Lato"/>
                <a:sym typeface="Lato"/>
              </a:rPr>
              <a:t>                                          Elma Dizdarević</a:t>
            </a:r>
            <a:endParaRPr sz="1900">
              <a:solidFill>
                <a:srgbClr val="FFFFFF"/>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32"/>
          <p:cNvSpPr txBox="1">
            <a:spLocks noGrp="1"/>
          </p:cNvSpPr>
          <p:nvPr>
            <p:ph type="title" idx="4"/>
          </p:nvPr>
        </p:nvSpPr>
        <p:spPr>
          <a:xfrm>
            <a:off x="713225" y="406952"/>
            <a:ext cx="77178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UVOD</a:t>
            </a:r>
            <a:endParaRPr/>
          </a:p>
        </p:txBody>
      </p:sp>
      <p:sp>
        <p:nvSpPr>
          <p:cNvPr id="545" name="Google Shape;545;p32"/>
          <p:cNvSpPr txBox="1">
            <a:spLocks noGrp="1"/>
          </p:cNvSpPr>
          <p:nvPr>
            <p:ph type="subTitle" idx="1"/>
          </p:nvPr>
        </p:nvSpPr>
        <p:spPr>
          <a:xfrm>
            <a:off x="1271500" y="1429950"/>
            <a:ext cx="2494200" cy="295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300"/>
              <a:t>Hemofilija je naziv za poremećaje procesa zgrušavanja krvi, kod kojih dolazi do nemogućnosti stvaranja ugruška krvi, zbog čega postoji sklonost krvarenju. Poremećaji su najčešće nasljedni, te se nasljeđuju recesivno. Uzrok bolesti je nedostatak određenih faktora zgrušavanja u krvnoj plazmi, posebnih bjelančevina (npr. antihemofilijski globulin tj. faktor VIII), koje su potrebne za zgrušavanje krvi.</a:t>
            </a:r>
            <a:endParaRPr sz="1300"/>
          </a:p>
        </p:txBody>
      </p:sp>
      <p:sp>
        <p:nvSpPr>
          <p:cNvPr id="546" name="Google Shape;546;p32"/>
          <p:cNvSpPr txBox="1">
            <a:spLocks noGrp="1"/>
          </p:cNvSpPr>
          <p:nvPr>
            <p:ph type="subTitle" idx="3"/>
          </p:nvPr>
        </p:nvSpPr>
        <p:spPr>
          <a:xfrm>
            <a:off x="5510575" y="1429950"/>
            <a:ext cx="2494200" cy="424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300"/>
              <a:t>Glavni simptomi hemofilije su krvarenja koja se jako teško zaustavljaju, a mogu biti vanjska i unutarnja. U novije vrijeme otkriveni su neki oblici hemofilija koji nisu nasljedni. Stečene hemofilije se mogu javiti u sklopu malignih bolesti ili autoimunih bolesti, kao posljedica stvaranja autoantitijela protiv proteina koje su nužne za zgrušavanje krvi (npr. stečena hemofilija A kao posljedica stvaranja autoantitijela na faktor VIII).</a:t>
            </a:r>
            <a:endParaRPr sz="1300"/>
          </a:p>
          <a:p>
            <a:pPr marL="0" lvl="0" indent="0" algn="ctr" rtl="0">
              <a:spcBef>
                <a:spcPts val="0"/>
              </a:spcBef>
              <a:spcAft>
                <a:spcPts val="0"/>
              </a:spcAft>
              <a:buNone/>
            </a:pPr>
            <a:endParaRPr sz="1300"/>
          </a:p>
          <a:p>
            <a:pPr marL="0" lvl="0" indent="0" algn="ctr" rtl="0">
              <a:spcBef>
                <a:spcPts val="0"/>
              </a:spcBef>
              <a:spcAft>
                <a:spcPts val="0"/>
              </a:spcAft>
              <a:buNone/>
            </a:pPr>
            <a:endParaRPr sz="1300"/>
          </a:p>
        </p:txBody>
      </p:sp>
      <p:sp>
        <p:nvSpPr>
          <p:cNvPr id="547" name="Google Shape;547;p32"/>
          <p:cNvSpPr/>
          <p:nvPr/>
        </p:nvSpPr>
        <p:spPr>
          <a:xfrm>
            <a:off x="0" y="0"/>
            <a:ext cx="2358979" cy="1582987"/>
          </a:xfrm>
          <a:custGeom>
            <a:avLst/>
            <a:gdLst/>
            <a:ahLst/>
            <a:cxnLst/>
            <a:rect l="l" t="t" r="r" b="b"/>
            <a:pathLst>
              <a:path w="41065" h="37496" extrusionOk="0">
                <a:moveTo>
                  <a:pt x="1" y="0"/>
                </a:moveTo>
                <a:lnTo>
                  <a:pt x="1" y="16916"/>
                </a:lnTo>
                <a:lnTo>
                  <a:pt x="1" y="24088"/>
                </a:lnTo>
                <a:cubicBezTo>
                  <a:pt x="873" y="24336"/>
                  <a:pt x="1625" y="24562"/>
                  <a:pt x="1722" y="24592"/>
                </a:cubicBezTo>
                <a:cubicBezTo>
                  <a:pt x="1940" y="24712"/>
                  <a:pt x="2128" y="24840"/>
                  <a:pt x="2346" y="24998"/>
                </a:cubicBezTo>
                <a:cubicBezTo>
                  <a:pt x="2444" y="25058"/>
                  <a:pt x="2534" y="25126"/>
                  <a:pt x="2632" y="25186"/>
                </a:cubicBezTo>
                <a:cubicBezTo>
                  <a:pt x="2820" y="25344"/>
                  <a:pt x="3008" y="25464"/>
                  <a:pt x="3196" y="25592"/>
                </a:cubicBezTo>
                <a:cubicBezTo>
                  <a:pt x="3572" y="25877"/>
                  <a:pt x="3948" y="26156"/>
                  <a:pt x="4286" y="26441"/>
                </a:cubicBezTo>
                <a:cubicBezTo>
                  <a:pt x="4474" y="26562"/>
                  <a:pt x="4662" y="26719"/>
                  <a:pt x="4850" y="26847"/>
                </a:cubicBezTo>
                <a:lnTo>
                  <a:pt x="5136" y="27125"/>
                </a:lnTo>
                <a:cubicBezTo>
                  <a:pt x="5263" y="27193"/>
                  <a:pt x="5354" y="27283"/>
                  <a:pt x="5451" y="27381"/>
                </a:cubicBezTo>
                <a:cubicBezTo>
                  <a:pt x="5481" y="27441"/>
                  <a:pt x="5511" y="27471"/>
                  <a:pt x="5572" y="27501"/>
                </a:cubicBezTo>
                <a:cubicBezTo>
                  <a:pt x="6263" y="28095"/>
                  <a:pt x="6857" y="28817"/>
                  <a:pt x="7421" y="29539"/>
                </a:cubicBezTo>
                <a:cubicBezTo>
                  <a:pt x="8421" y="30794"/>
                  <a:pt x="9398" y="32110"/>
                  <a:pt x="10338" y="33395"/>
                </a:cubicBezTo>
                <a:cubicBezTo>
                  <a:pt x="10834" y="34050"/>
                  <a:pt x="11368" y="34643"/>
                  <a:pt x="11962" y="35237"/>
                </a:cubicBezTo>
                <a:cubicBezTo>
                  <a:pt x="12030" y="35305"/>
                  <a:pt x="12090" y="35395"/>
                  <a:pt x="12150" y="35463"/>
                </a:cubicBezTo>
                <a:cubicBezTo>
                  <a:pt x="12180" y="35493"/>
                  <a:pt x="12218" y="35493"/>
                  <a:pt x="12218" y="35523"/>
                </a:cubicBezTo>
                <a:cubicBezTo>
                  <a:pt x="12436" y="35711"/>
                  <a:pt x="12684" y="35869"/>
                  <a:pt x="12932" y="36057"/>
                </a:cubicBezTo>
                <a:cubicBezTo>
                  <a:pt x="13405" y="36365"/>
                  <a:pt x="13939" y="36651"/>
                  <a:pt x="14503" y="36899"/>
                </a:cubicBezTo>
                <a:cubicBezTo>
                  <a:pt x="14811" y="37027"/>
                  <a:pt x="15157" y="37154"/>
                  <a:pt x="15503" y="37215"/>
                </a:cubicBezTo>
                <a:cubicBezTo>
                  <a:pt x="16270" y="37382"/>
                  <a:pt x="17024" y="37496"/>
                  <a:pt x="17798" y="37496"/>
                </a:cubicBezTo>
                <a:cubicBezTo>
                  <a:pt x="18033" y="37496"/>
                  <a:pt x="18270" y="37485"/>
                  <a:pt x="18510" y="37463"/>
                </a:cubicBezTo>
                <a:cubicBezTo>
                  <a:pt x="19510" y="37342"/>
                  <a:pt x="20517" y="37185"/>
                  <a:pt x="21487" y="36899"/>
                </a:cubicBezTo>
                <a:cubicBezTo>
                  <a:pt x="22329" y="36621"/>
                  <a:pt x="23149" y="36275"/>
                  <a:pt x="23931" y="35839"/>
                </a:cubicBezTo>
                <a:cubicBezTo>
                  <a:pt x="24555" y="35493"/>
                  <a:pt x="25216" y="35147"/>
                  <a:pt x="25780" y="34711"/>
                </a:cubicBezTo>
                <a:cubicBezTo>
                  <a:pt x="26344" y="34298"/>
                  <a:pt x="26840" y="33831"/>
                  <a:pt x="27344" y="33328"/>
                </a:cubicBezTo>
                <a:cubicBezTo>
                  <a:pt x="28035" y="32674"/>
                  <a:pt x="28599" y="31892"/>
                  <a:pt x="29095" y="31072"/>
                </a:cubicBezTo>
                <a:cubicBezTo>
                  <a:pt x="29599" y="30163"/>
                  <a:pt x="30035" y="29261"/>
                  <a:pt x="30381" y="28283"/>
                </a:cubicBezTo>
                <a:cubicBezTo>
                  <a:pt x="30539" y="27907"/>
                  <a:pt x="30697" y="27501"/>
                  <a:pt x="30787" y="27065"/>
                </a:cubicBezTo>
                <a:cubicBezTo>
                  <a:pt x="31073" y="25998"/>
                  <a:pt x="31261" y="24938"/>
                  <a:pt x="31419" y="23870"/>
                </a:cubicBezTo>
                <a:cubicBezTo>
                  <a:pt x="31576" y="22833"/>
                  <a:pt x="31637" y="21803"/>
                  <a:pt x="31794" y="20765"/>
                </a:cubicBezTo>
                <a:cubicBezTo>
                  <a:pt x="31915" y="20013"/>
                  <a:pt x="31952" y="19299"/>
                  <a:pt x="32043" y="18577"/>
                </a:cubicBezTo>
                <a:cubicBezTo>
                  <a:pt x="32073" y="18134"/>
                  <a:pt x="32170" y="17698"/>
                  <a:pt x="32230" y="17262"/>
                </a:cubicBezTo>
                <a:cubicBezTo>
                  <a:pt x="32328" y="16480"/>
                  <a:pt x="32418" y="15660"/>
                  <a:pt x="32576" y="14848"/>
                </a:cubicBezTo>
                <a:cubicBezTo>
                  <a:pt x="32667" y="14224"/>
                  <a:pt x="32854" y="13563"/>
                  <a:pt x="33012" y="12909"/>
                </a:cubicBezTo>
                <a:cubicBezTo>
                  <a:pt x="33110" y="12533"/>
                  <a:pt x="33200" y="12157"/>
                  <a:pt x="33328" y="11744"/>
                </a:cubicBezTo>
                <a:cubicBezTo>
                  <a:pt x="33546" y="11029"/>
                  <a:pt x="33764" y="10338"/>
                  <a:pt x="34020" y="9616"/>
                </a:cubicBezTo>
                <a:cubicBezTo>
                  <a:pt x="34140" y="9240"/>
                  <a:pt x="34298" y="8864"/>
                  <a:pt x="34486" y="8488"/>
                </a:cubicBezTo>
                <a:cubicBezTo>
                  <a:pt x="34802" y="7797"/>
                  <a:pt x="35110" y="7082"/>
                  <a:pt x="35486" y="6451"/>
                </a:cubicBezTo>
                <a:cubicBezTo>
                  <a:pt x="36020" y="5541"/>
                  <a:pt x="36614" y="4669"/>
                  <a:pt x="37215" y="3820"/>
                </a:cubicBezTo>
                <a:cubicBezTo>
                  <a:pt x="37899" y="2850"/>
                  <a:pt x="38681" y="1970"/>
                  <a:pt x="39530" y="1128"/>
                </a:cubicBezTo>
                <a:cubicBezTo>
                  <a:pt x="39561" y="1128"/>
                  <a:pt x="40282" y="594"/>
                  <a:pt x="41064" y="0"/>
                </a:cubicBez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0" y="0"/>
            <a:ext cx="1803141" cy="810660"/>
          </a:xfrm>
          <a:custGeom>
            <a:avLst/>
            <a:gdLst/>
            <a:ahLst/>
            <a:cxnLst/>
            <a:rect l="l" t="t" r="r" b="b"/>
            <a:pathLst>
              <a:path w="31389" h="19202" extrusionOk="0">
                <a:moveTo>
                  <a:pt x="1" y="0"/>
                </a:moveTo>
                <a:lnTo>
                  <a:pt x="1" y="12683"/>
                </a:lnTo>
                <a:lnTo>
                  <a:pt x="1" y="16510"/>
                </a:lnTo>
                <a:cubicBezTo>
                  <a:pt x="783" y="16600"/>
                  <a:pt x="1377" y="16698"/>
                  <a:pt x="1407" y="16698"/>
                </a:cubicBezTo>
                <a:cubicBezTo>
                  <a:pt x="2504" y="16916"/>
                  <a:pt x="3632" y="17104"/>
                  <a:pt x="4730" y="17322"/>
                </a:cubicBezTo>
                <a:cubicBezTo>
                  <a:pt x="5760" y="17540"/>
                  <a:pt x="6797" y="17758"/>
                  <a:pt x="7827" y="18014"/>
                </a:cubicBezTo>
                <a:lnTo>
                  <a:pt x="9113" y="18292"/>
                </a:lnTo>
                <a:cubicBezTo>
                  <a:pt x="10150" y="18510"/>
                  <a:pt x="11180" y="18698"/>
                  <a:pt x="12248" y="18886"/>
                </a:cubicBezTo>
                <a:cubicBezTo>
                  <a:pt x="13246" y="19084"/>
                  <a:pt x="14263" y="19201"/>
                  <a:pt x="15298" y="19201"/>
                </a:cubicBezTo>
                <a:cubicBezTo>
                  <a:pt x="15595" y="19201"/>
                  <a:pt x="15894" y="19191"/>
                  <a:pt x="16195" y="19171"/>
                </a:cubicBezTo>
                <a:cubicBezTo>
                  <a:pt x="17352" y="19074"/>
                  <a:pt x="18382" y="18735"/>
                  <a:pt x="19322" y="18104"/>
                </a:cubicBezTo>
                <a:cubicBezTo>
                  <a:pt x="20172" y="17540"/>
                  <a:pt x="20893" y="16818"/>
                  <a:pt x="21487" y="16036"/>
                </a:cubicBezTo>
                <a:cubicBezTo>
                  <a:pt x="22367" y="14976"/>
                  <a:pt x="23051" y="13781"/>
                  <a:pt x="23713" y="12593"/>
                </a:cubicBezTo>
                <a:cubicBezTo>
                  <a:pt x="24337" y="11465"/>
                  <a:pt x="24930" y="10338"/>
                  <a:pt x="25524" y="9210"/>
                </a:cubicBezTo>
                <a:cubicBezTo>
                  <a:pt x="25750" y="8834"/>
                  <a:pt x="25938" y="8458"/>
                  <a:pt x="26156" y="8082"/>
                </a:cubicBezTo>
                <a:cubicBezTo>
                  <a:pt x="26314" y="7797"/>
                  <a:pt x="26502" y="7488"/>
                  <a:pt x="26652" y="7203"/>
                </a:cubicBezTo>
                <a:cubicBezTo>
                  <a:pt x="27314" y="6045"/>
                  <a:pt x="28005" y="4917"/>
                  <a:pt x="28757" y="3789"/>
                </a:cubicBezTo>
                <a:cubicBezTo>
                  <a:pt x="28945" y="3511"/>
                  <a:pt x="29133" y="3226"/>
                  <a:pt x="29321" y="2977"/>
                </a:cubicBezTo>
                <a:cubicBezTo>
                  <a:pt x="29697" y="2414"/>
                  <a:pt x="30103" y="1880"/>
                  <a:pt x="30539" y="1346"/>
                </a:cubicBezTo>
                <a:cubicBezTo>
                  <a:pt x="30569" y="1316"/>
                  <a:pt x="30945" y="722"/>
                  <a:pt x="31388" y="0"/>
                </a:cubicBez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0" y="0"/>
            <a:ext cx="1486160" cy="542495"/>
          </a:xfrm>
          <a:custGeom>
            <a:avLst/>
            <a:gdLst/>
            <a:ahLst/>
            <a:cxnLst/>
            <a:rect l="l" t="t" r="r" b="b"/>
            <a:pathLst>
              <a:path w="25871" h="12850" extrusionOk="0">
                <a:moveTo>
                  <a:pt x="1" y="0"/>
                </a:moveTo>
                <a:lnTo>
                  <a:pt x="1" y="6924"/>
                </a:lnTo>
                <a:lnTo>
                  <a:pt x="1" y="12593"/>
                </a:lnTo>
                <a:cubicBezTo>
                  <a:pt x="1249" y="12653"/>
                  <a:pt x="2850" y="12781"/>
                  <a:pt x="3346" y="12781"/>
                </a:cubicBezTo>
                <a:cubicBezTo>
                  <a:pt x="4259" y="12805"/>
                  <a:pt x="5151" y="12849"/>
                  <a:pt x="6056" y="12849"/>
                </a:cubicBezTo>
                <a:cubicBezTo>
                  <a:pt x="6270" y="12849"/>
                  <a:pt x="6484" y="12847"/>
                  <a:pt x="6699" y="12841"/>
                </a:cubicBezTo>
                <a:cubicBezTo>
                  <a:pt x="8301" y="12781"/>
                  <a:pt x="9894" y="12751"/>
                  <a:pt x="11466" y="12435"/>
                </a:cubicBezTo>
                <a:cubicBezTo>
                  <a:pt x="12556" y="12247"/>
                  <a:pt x="13593" y="11931"/>
                  <a:pt x="14563" y="11465"/>
                </a:cubicBezTo>
                <a:cubicBezTo>
                  <a:pt x="15157" y="11217"/>
                  <a:pt x="15721" y="10932"/>
                  <a:pt x="16255" y="10616"/>
                </a:cubicBezTo>
                <a:cubicBezTo>
                  <a:pt x="17382" y="9932"/>
                  <a:pt x="18352" y="9082"/>
                  <a:pt x="19292" y="8142"/>
                </a:cubicBezTo>
                <a:cubicBezTo>
                  <a:pt x="20923" y="6518"/>
                  <a:pt x="22299" y="4669"/>
                  <a:pt x="23683" y="2820"/>
                </a:cubicBezTo>
                <a:cubicBezTo>
                  <a:pt x="23991" y="2444"/>
                  <a:pt x="25058" y="1068"/>
                  <a:pt x="25870" y="0"/>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0" y="0"/>
            <a:ext cx="892293" cy="271079"/>
          </a:xfrm>
          <a:custGeom>
            <a:avLst/>
            <a:gdLst/>
            <a:ahLst/>
            <a:cxnLst/>
            <a:rect l="l" t="t" r="r" b="b"/>
            <a:pathLst>
              <a:path w="15533" h="6421" extrusionOk="0">
                <a:moveTo>
                  <a:pt x="1" y="0"/>
                </a:moveTo>
                <a:lnTo>
                  <a:pt x="1" y="6421"/>
                </a:lnTo>
                <a:cubicBezTo>
                  <a:pt x="1249" y="6331"/>
                  <a:pt x="3534" y="6045"/>
                  <a:pt x="4730" y="5729"/>
                </a:cubicBezTo>
                <a:cubicBezTo>
                  <a:pt x="5511" y="5541"/>
                  <a:pt x="6293" y="5323"/>
                  <a:pt x="7105" y="5075"/>
                </a:cubicBezTo>
                <a:cubicBezTo>
                  <a:pt x="7985" y="4827"/>
                  <a:pt x="8864" y="4451"/>
                  <a:pt x="9676" y="4007"/>
                </a:cubicBezTo>
                <a:cubicBezTo>
                  <a:pt x="10774" y="3474"/>
                  <a:pt x="11872" y="2820"/>
                  <a:pt x="12842" y="2038"/>
                </a:cubicBezTo>
                <a:cubicBezTo>
                  <a:pt x="13247" y="1722"/>
                  <a:pt x="15157" y="346"/>
                  <a:pt x="15533" y="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33"/>
          <p:cNvSpPr txBox="1">
            <a:spLocks noGrp="1"/>
          </p:cNvSpPr>
          <p:nvPr>
            <p:ph type="body" idx="2"/>
          </p:nvPr>
        </p:nvSpPr>
        <p:spPr>
          <a:xfrm>
            <a:off x="713250" y="707275"/>
            <a:ext cx="8268300" cy="4094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Hemofiliju uzrokuje nekoliko različitih nenormalnosti gena. Težina simptoma ovisi o tome kako pojedina nenormalnost gena oštećuje aktivnost faktora VIII i IX. </a:t>
            </a:r>
            <a:endParaRPr/>
          </a:p>
          <a:p>
            <a:pPr marL="457200" lvl="0" indent="-317500" algn="l" rtl="0">
              <a:spcBef>
                <a:spcPts val="1000"/>
              </a:spcBef>
              <a:spcAft>
                <a:spcPts val="0"/>
              </a:spcAft>
              <a:buSzPts val="1400"/>
              <a:buChar char="●"/>
            </a:pPr>
            <a:r>
              <a:rPr lang="en"/>
              <a:t>Kada je aktivnost niža od 1% od normale, pojavljuju se epizode teškog krvarenja i iz nejasnih razloga se vraćaju.</a:t>
            </a:r>
            <a:endParaRPr/>
          </a:p>
          <a:p>
            <a:pPr marL="457200" lvl="0" indent="-317500" algn="l" rtl="0">
              <a:spcBef>
                <a:spcPts val="1000"/>
              </a:spcBef>
              <a:spcAft>
                <a:spcPts val="0"/>
              </a:spcAft>
              <a:buSzPts val="1400"/>
              <a:buChar char="●"/>
            </a:pPr>
            <a:r>
              <a:rPr lang="en"/>
              <a:t>Ljudi u kojih je aktivnost zgrušavanja 5% od normale mogu imati samo blagu hemofiliju. Oni imaju rijetko neizazvane epizode krvarenja, ali kirurški zahvat ili ozljeda mogu izazvati nekontrolirano krvarenje koje može biti smrtno. Blaže hemofilije se mogu uopće ne dijagnosticirati, premda neki ljudi s aktivnosti zgrušavanja 10% do 25% od normalne, mogu prekomjerno krvariti nakon operacije, vađenja zuba ili neke veće ozljede.</a:t>
            </a:r>
            <a:endParaRPr/>
          </a:p>
          <a:p>
            <a:pPr marL="457200" lvl="0" indent="-317500" algn="l" rtl="0">
              <a:spcBef>
                <a:spcPts val="1000"/>
              </a:spcBef>
              <a:spcAft>
                <a:spcPts val="1000"/>
              </a:spcAft>
              <a:buSzPts val="1400"/>
              <a:buChar char="●"/>
            </a:pPr>
            <a:r>
              <a:rPr lang="en"/>
              <a:t>Općenito, prva epizoda krvarenja pojavljuje se prije dobi od 18 mjeseci, često nakon manje ozljede. Dijete koja ima hemofiliju lako dobiva modrice. Čak injekcija u mišić može uzrokovati krvarenje koje ima za posljedicu veliki podljev (hematom). Ponavljano krvarenje u zglobove i mišiće može konačno dovesti do izobličenja i invalidnosti. Krvarenje može izazivati naticanje baze jezika sve dok ne dođe do začepljenja dišnog puta, što otežava disanje. Lagani udarac u glavu može izazvati znatno krvarenje u lubanji uzrokujući oštećenje mozga i smrt.</a:t>
            </a:r>
            <a:endParaRPr/>
          </a:p>
        </p:txBody>
      </p:sp>
      <p:sp>
        <p:nvSpPr>
          <p:cNvPr id="556" name="Google Shape;556;p33"/>
          <p:cNvSpPr txBox="1">
            <a:spLocks noGrp="1"/>
          </p:cNvSpPr>
          <p:nvPr>
            <p:ph type="title"/>
          </p:nvPr>
        </p:nvSpPr>
        <p:spPr>
          <a:xfrm>
            <a:off x="713250" y="134585"/>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SIMPTOMI</a:t>
            </a:r>
            <a:endParaRPr/>
          </a:p>
        </p:txBody>
      </p:sp>
      <p:sp>
        <p:nvSpPr>
          <p:cNvPr id="557" name="Google Shape;557;p33"/>
          <p:cNvSpPr/>
          <p:nvPr/>
        </p:nvSpPr>
        <p:spPr>
          <a:xfrm>
            <a:off x="8684151" y="4863195"/>
            <a:ext cx="459522" cy="283504"/>
          </a:xfrm>
          <a:custGeom>
            <a:avLst/>
            <a:gdLst/>
            <a:ahLst/>
            <a:cxnLst/>
            <a:rect l="l" t="t" r="r" b="b"/>
            <a:pathLst>
              <a:path w="14262" h="8799" extrusionOk="0">
                <a:moveTo>
                  <a:pt x="14261" y="0"/>
                </a:moveTo>
                <a:cubicBezTo>
                  <a:pt x="12558" y="887"/>
                  <a:pt x="10944" y="1845"/>
                  <a:pt x="9242" y="2821"/>
                </a:cubicBezTo>
                <a:cubicBezTo>
                  <a:pt x="6953" y="4222"/>
                  <a:pt x="4577" y="5623"/>
                  <a:pt x="2359" y="7095"/>
                </a:cubicBezTo>
                <a:cubicBezTo>
                  <a:pt x="1543" y="7610"/>
                  <a:pt x="745" y="8213"/>
                  <a:pt x="0" y="8798"/>
                </a:cubicBezTo>
                <a:lnTo>
                  <a:pt x="11228" y="8798"/>
                </a:lnTo>
                <a:cubicBezTo>
                  <a:pt x="11831" y="8284"/>
                  <a:pt x="12417" y="7840"/>
                  <a:pt x="13002" y="7397"/>
                </a:cubicBezTo>
                <a:cubicBezTo>
                  <a:pt x="13445" y="7095"/>
                  <a:pt x="13818" y="6811"/>
                  <a:pt x="14261" y="6510"/>
                </a:cubicBezTo>
                <a:lnTo>
                  <a:pt x="14261" y="1331"/>
                </a:lnTo>
                <a:lnTo>
                  <a:pt x="14261" y="0"/>
                </a:lnTo>
                <a:close/>
              </a:path>
            </a:pathLst>
          </a:custGeom>
          <a:solidFill>
            <a:srgbClr val="D11543"/>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3"/>
          <p:cNvSpPr/>
          <p:nvPr/>
        </p:nvSpPr>
        <p:spPr>
          <a:xfrm>
            <a:off x="6319268" y="4156256"/>
            <a:ext cx="2824405" cy="990443"/>
          </a:xfrm>
          <a:custGeom>
            <a:avLst/>
            <a:gdLst/>
            <a:ahLst/>
            <a:cxnLst/>
            <a:rect l="l" t="t" r="r" b="b"/>
            <a:pathLst>
              <a:path w="87660" h="30740" extrusionOk="0">
                <a:moveTo>
                  <a:pt x="87659" y="0"/>
                </a:moveTo>
                <a:cubicBezTo>
                  <a:pt x="87287" y="71"/>
                  <a:pt x="86843" y="213"/>
                  <a:pt x="86400" y="373"/>
                </a:cubicBezTo>
                <a:cubicBezTo>
                  <a:pt x="85140" y="727"/>
                  <a:pt x="83899" y="1100"/>
                  <a:pt x="82569" y="1401"/>
                </a:cubicBezTo>
                <a:cubicBezTo>
                  <a:pt x="80422" y="1916"/>
                  <a:pt x="78205" y="2359"/>
                  <a:pt x="75988" y="2874"/>
                </a:cubicBezTo>
                <a:cubicBezTo>
                  <a:pt x="73398" y="3388"/>
                  <a:pt x="70738" y="3991"/>
                  <a:pt x="68006" y="4275"/>
                </a:cubicBezTo>
                <a:cubicBezTo>
                  <a:pt x="65931" y="4435"/>
                  <a:pt x="63856" y="4718"/>
                  <a:pt x="61798" y="4878"/>
                </a:cubicBezTo>
                <a:cubicBezTo>
                  <a:pt x="60539" y="5020"/>
                  <a:pt x="59279" y="5091"/>
                  <a:pt x="58020" y="5091"/>
                </a:cubicBezTo>
                <a:cubicBezTo>
                  <a:pt x="57699" y="5083"/>
                  <a:pt x="57378" y="5080"/>
                  <a:pt x="57055" y="5080"/>
                </a:cubicBezTo>
                <a:cubicBezTo>
                  <a:pt x="55493" y="5080"/>
                  <a:pt x="53910" y="5157"/>
                  <a:pt x="52335" y="5157"/>
                </a:cubicBezTo>
                <a:cubicBezTo>
                  <a:pt x="51321" y="5157"/>
                  <a:pt x="50311" y="5125"/>
                  <a:pt x="49311" y="5020"/>
                </a:cubicBezTo>
                <a:lnTo>
                  <a:pt x="49151" y="5020"/>
                </a:lnTo>
                <a:cubicBezTo>
                  <a:pt x="47094" y="4949"/>
                  <a:pt x="45018" y="4949"/>
                  <a:pt x="42872" y="4807"/>
                </a:cubicBezTo>
                <a:cubicBezTo>
                  <a:pt x="41027" y="4718"/>
                  <a:pt x="39183" y="4576"/>
                  <a:pt x="37249" y="4506"/>
                </a:cubicBezTo>
                <a:cubicBezTo>
                  <a:pt x="35192" y="4364"/>
                  <a:pt x="33117" y="4364"/>
                  <a:pt x="31041" y="4364"/>
                </a:cubicBezTo>
                <a:cubicBezTo>
                  <a:pt x="30154" y="4364"/>
                  <a:pt x="29243" y="4339"/>
                  <a:pt x="28330" y="4339"/>
                </a:cubicBezTo>
                <a:cubicBezTo>
                  <a:pt x="27509" y="4339"/>
                  <a:pt x="26686" y="4359"/>
                  <a:pt x="25880" y="4435"/>
                </a:cubicBezTo>
                <a:cubicBezTo>
                  <a:pt x="23059" y="4506"/>
                  <a:pt x="20328" y="5250"/>
                  <a:pt x="17667" y="6049"/>
                </a:cubicBezTo>
                <a:cubicBezTo>
                  <a:pt x="14634" y="7024"/>
                  <a:pt x="11832" y="8425"/>
                  <a:pt x="9473" y="10483"/>
                </a:cubicBezTo>
                <a:cubicBezTo>
                  <a:pt x="7025" y="12629"/>
                  <a:pt x="5251" y="15077"/>
                  <a:pt x="3779" y="17809"/>
                </a:cubicBezTo>
                <a:cubicBezTo>
                  <a:pt x="2750" y="19653"/>
                  <a:pt x="2076" y="21569"/>
                  <a:pt x="1491" y="23573"/>
                </a:cubicBezTo>
                <a:cubicBezTo>
                  <a:pt x="1118" y="24903"/>
                  <a:pt x="746" y="26234"/>
                  <a:pt x="533" y="27564"/>
                </a:cubicBezTo>
                <a:cubicBezTo>
                  <a:pt x="302" y="28664"/>
                  <a:pt x="160" y="29710"/>
                  <a:pt x="1" y="30739"/>
                </a:cubicBezTo>
                <a:lnTo>
                  <a:pt x="12577" y="30739"/>
                </a:lnTo>
                <a:cubicBezTo>
                  <a:pt x="13020" y="29338"/>
                  <a:pt x="13605" y="28007"/>
                  <a:pt x="14421" y="26677"/>
                </a:cubicBezTo>
                <a:cubicBezTo>
                  <a:pt x="16266" y="23502"/>
                  <a:pt x="18785" y="20913"/>
                  <a:pt x="22102" y="19068"/>
                </a:cubicBezTo>
                <a:cubicBezTo>
                  <a:pt x="25507" y="17223"/>
                  <a:pt x="29268" y="16177"/>
                  <a:pt x="33117" y="15591"/>
                </a:cubicBezTo>
                <a:cubicBezTo>
                  <a:pt x="36363" y="15148"/>
                  <a:pt x="39626" y="14846"/>
                  <a:pt x="42943" y="14563"/>
                </a:cubicBezTo>
                <a:cubicBezTo>
                  <a:pt x="44344" y="14403"/>
                  <a:pt x="45763" y="14403"/>
                  <a:pt x="47165" y="14332"/>
                </a:cubicBezTo>
                <a:cubicBezTo>
                  <a:pt x="48867" y="14190"/>
                  <a:pt x="50552" y="14190"/>
                  <a:pt x="52255" y="13960"/>
                </a:cubicBezTo>
                <a:cubicBezTo>
                  <a:pt x="54845" y="13747"/>
                  <a:pt x="57435" y="13374"/>
                  <a:pt x="60095" y="13002"/>
                </a:cubicBezTo>
                <a:cubicBezTo>
                  <a:pt x="63199" y="12558"/>
                  <a:pt x="66232" y="12115"/>
                  <a:pt x="69336" y="11370"/>
                </a:cubicBezTo>
                <a:cubicBezTo>
                  <a:pt x="69993" y="11228"/>
                  <a:pt x="70738" y="11086"/>
                  <a:pt x="71394" y="10855"/>
                </a:cubicBezTo>
                <a:cubicBezTo>
                  <a:pt x="73469" y="10412"/>
                  <a:pt x="75474" y="9898"/>
                  <a:pt x="77531" y="9383"/>
                </a:cubicBezTo>
                <a:cubicBezTo>
                  <a:pt x="79305" y="8869"/>
                  <a:pt x="81150" y="8266"/>
                  <a:pt x="83012" y="7681"/>
                </a:cubicBezTo>
                <a:cubicBezTo>
                  <a:pt x="84555" y="7166"/>
                  <a:pt x="86116" y="6652"/>
                  <a:pt x="87659" y="6208"/>
                </a:cubicBezTo>
                <a:lnTo>
                  <a:pt x="87659" y="5534"/>
                </a:lnTo>
                <a:lnTo>
                  <a:pt x="87659" y="1171"/>
                </a:lnTo>
                <a:lnTo>
                  <a:pt x="87659" y="0"/>
                </a:lnTo>
                <a:close/>
              </a:path>
            </a:pathLst>
          </a:custGeom>
          <a:solidFill>
            <a:srgbClr val="D62C5A"/>
          </a:solidFill>
          <a:ln>
            <a:noFill/>
          </a:ln>
          <a:effectLst>
            <a:outerShdw blurRad="57150" dist="38100" dir="14460000" algn="bl" rotWithShape="0">
              <a:srgbClr val="000000">
                <a:alpha val="3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33"/>
          <p:cNvSpPr/>
          <p:nvPr/>
        </p:nvSpPr>
        <p:spPr>
          <a:xfrm>
            <a:off x="6724467" y="4356278"/>
            <a:ext cx="2419206" cy="790421"/>
          </a:xfrm>
          <a:custGeom>
            <a:avLst/>
            <a:gdLst/>
            <a:ahLst/>
            <a:cxnLst/>
            <a:rect l="l" t="t" r="r" b="b"/>
            <a:pathLst>
              <a:path w="75084" h="24532" extrusionOk="0">
                <a:moveTo>
                  <a:pt x="75083" y="0"/>
                </a:moveTo>
                <a:cubicBezTo>
                  <a:pt x="73540" y="444"/>
                  <a:pt x="71979" y="958"/>
                  <a:pt x="70436" y="1473"/>
                </a:cubicBezTo>
                <a:cubicBezTo>
                  <a:pt x="68574" y="2058"/>
                  <a:pt x="66729" y="2661"/>
                  <a:pt x="64955" y="3175"/>
                </a:cubicBezTo>
                <a:cubicBezTo>
                  <a:pt x="62898" y="3690"/>
                  <a:pt x="60893" y="4204"/>
                  <a:pt x="58818" y="4647"/>
                </a:cubicBezTo>
                <a:cubicBezTo>
                  <a:pt x="58162" y="4878"/>
                  <a:pt x="57417" y="5020"/>
                  <a:pt x="56760" y="5162"/>
                </a:cubicBezTo>
                <a:cubicBezTo>
                  <a:pt x="53656" y="5907"/>
                  <a:pt x="50623" y="6350"/>
                  <a:pt x="47519" y="6794"/>
                </a:cubicBezTo>
                <a:cubicBezTo>
                  <a:pt x="44859" y="7166"/>
                  <a:pt x="42269" y="7539"/>
                  <a:pt x="39679" y="7752"/>
                </a:cubicBezTo>
                <a:cubicBezTo>
                  <a:pt x="37976" y="7982"/>
                  <a:pt x="36291" y="7982"/>
                  <a:pt x="34589" y="8124"/>
                </a:cubicBezTo>
                <a:cubicBezTo>
                  <a:pt x="33187" y="8195"/>
                  <a:pt x="31768" y="8195"/>
                  <a:pt x="30367" y="8355"/>
                </a:cubicBezTo>
                <a:cubicBezTo>
                  <a:pt x="27050" y="8638"/>
                  <a:pt x="23787" y="8940"/>
                  <a:pt x="20541" y="9383"/>
                </a:cubicBezTo>
                <a:cubicBezTo>
                  <a:pt x="16692" y="9969"/>
                  <a:pt x="12931" y="11015"/>
                  <a:pt x="9526" y="12860"/>
                </a:cubicBezTo>
                <a:cubicBezTo>
                  <a:pt x="6209" y="14705"/>
                  <a:pt x="3690" y="17294"/>
                  <a:pt x="1845" y="20469"/>
                </a:cubicBezTo>
                <a:cubicBezTo>
                  <a:pt x="1029" y="21799"/>
                  <a:pt x="444" y="23130"/>
                  <a:pt x="1" y="24531"/>
                </a:cubicBezTo>
                <a:lnTo>
                  <a:pt x="60822" y="24531"/>
                </a:lnTo>
                <a:cubicBezTo>
                  <a:pt x="61567" y="23946"/>
                  <a:pt x="62365" y="23343"/>
                  <a:pt x="63181" y="22828"/>
                </a:cubicBezTo>
                <a:cubicBezTo>
                  <a:pt x="65399" y="21356"/>
                  <a:pt x="67775" y="19955"/>
                  <a:pt x="70064" y="18554"/>
                </a:cubicBezTo>
                <a:cubicBezTo>
                  <a:pt x="71766" y="17578"/>
                  <a:pt x="73380" y="16620"/>
                  <a:pt x="75083" y="15733"/>
                </a:cubicBezTo>
                <a:lnTo>
                  <a:pt x="75083" y="15077"/>
                </a:lnTo>
                <a:lnTo>
                  <a:pt x="75083" y="586"/>
                </a:lnTo>
                <a:lnTo>
                  <a:pt x="75083" y="0"/>
                </a:lnTo>
                <a:close/>
              </a:path>
            </a:pathLst>
          </a:custGeom>
          <a:solidFill>
            <a:srgbClr val="A12148"/>
          </a:solidFill>
          <a:ln>
            <a:noFill/>
          </a:ln>
          <a:effectLst>
            <a:outerShdw blurRad="57150" dist="19050" dir="1704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0" name="Google Shape;560;p33"/>
          <p:cNvPicPr preferRelativeResize="0"/>
          <p:nvPr/>
        </p:nvPicPr>
        <p:blipFill rotWithShape="1">
          <a:blip r:embed="rId3">
            <a:alphaModFix/>
          </a:blip>
          <a:srcRect r="28658"/>
          <a:stretch/>
        </p:blipFill>
        <p:spPr>
          <a:xfrm>
            <a:off x="-4774975" y="-4579300"/>
            <a:ext cx="4294500" cy="3990900"/>
          </a:xfrm>
          <a:prstGeom prst="flowChartDelay">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34"/>
          <p:cNvSpPr txBox="1">
            <a:spLocks noGrp="1"/>
          </p:cNvSpPr>
          <p:nvPr>
            <p:ph type="title"/>
          </p:nvPr>
        </p:nvSpPr>
        <p:spPr>
          <a:xfrm>
            <a:off x="311700" y="407004"/>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DIJAGNOZA</a:t>
            </a:r>
            <a:endParaRPr sz="3000"/>
          </a:p>
        </p:txBody>
      </p:sp>
      <p:sp>
        <p:nvSpPr>
          <p:cNvPr id="566" name="Google Shape;566;p34"/>
          <p:cNvSpPr txBox="1">
            <a:spLocks noGrp="1"/>
          </p:cNvSpPr>
          <p:nvPr>
            <p:ph type="subTitle" idx="4294967295"/>
          </p:nvPr>
        </p:nvSpPr>
        <p:spPr>
          <a:xfrm>
            <a:off x="4658075" y="1632350"/>
            <a:ext cx="3395400" cy="29778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Liječnik može posumnjati na hemofiliju kod pacijenta koji ne krvari na uobičajeni način. Laboratorijskom analizom uzoraka krvi može se odrediti zgrušava li se pacijentova krv lagano (što nije normalno). Ako je to slučaj, liječnik može potvrditi dijagnozu hemofilije te odrediti vrstu i težinu ispitivanjem aktivnosti faktora VIII i IX.</a:t>
            </a:r>
            <a:endParaRPr sz="1600"/>
          </a:p>
          <a:p>
            <a:pPr marL="457200" lvl="0" indent="0" algn="l" rtl="0">
              <a:spcBef>
                <a:spcPts val="1600"/>
              </a:spcBef>
              <a:spcAft>
                <a:spcPts val="1600"/>
              </a:spcAft>
              <a:buNone/>
            </a:pPr>
            <a:endParaRPr sz="1600"/>
          </a:p>
        </p:txBody>
      </p:sp>
      <p:sp>
        <p:nvSpPr>
          <p:cNvPr id="567" name="Google Shape;567;p34"/>
          <p:cNvSpPr/>
          <p:nvPr/>
        </p:nvSpPr>
        <p:spPr>
          <a:xfrm>
            <a:off x="1539200" y="1243275"/>
            <a:ext cx="2020725" cy="3914225"/>
          </a:xfrm>
          <a:custGeom>
            <a:avLst/>
            <a:gdLst/>
            <a:ahLst/>
            <a:cxnLst/>
            <a:rect l="l" t="t" r="r" b="b"/>
            <a:pathLst>
              <a:path w="80829" h="156569" extrusionOk="0">
                <a:moveTo>
                  <a:pt x="38947" y="1"/>
                </a:moveTo>
                <a:cubicBezTo>
                  <a:pt x="32600" y="1"/>
                  <a:pt x="28072" y="4150"/>
                  <a:pt x="26016" y="9401"/>
                </a:cubicBezTo>
                <a:cubicBezTo>
                  <a:pt x="25590" y="10354"/>
                  <a:pt x="25289" y="11507"/>
                  <a:pt x="25063" y="12534"/>
                </a:cubicBezTo>
                <a:cubicBezTo>
                  <a:pt x="24136" y="15040"/>
                  <a:pt x="22682" y="18499"/>
                  <a:pt x="20477" y="21406"/>
                </a:cubicBezTo>
                <a:cubicBezTo>
                  <a:pt x="20176" y="21832"/>
                  <a:pt x="20176" y="22359"/>
                  <a:pt x="20477" y="22785"/>
                </a:cubicBezTo>
                <a:cubicBezTo>
                  <a:pt x="21003" y="23411"/>
                  <a:pt x="21730" y="24238"/>
                  <a:pt x="22457" y="24539"/>
                </a:cubicBezTo>
                <a:cubicBezTo>
                  <a:pt x="23710" y="25066"/>
                  <a:pt x="21630" y="26745"/>
                  <a:pt x="21830" y="27271"/>
                </a:cubicBezTo>
                <a:cubicBezTo>
                  <a:pt x="22156" y="27797"/>
                  <a:pt x="22983" y="27998"/>
                  <a:pt x="22983" y="27998"/>
                </a:cubicBezTo>
                <a:cubicBezTo>
                  <a:pt x="22983" y="27998"/>
                  <a:pt x="21630" y="28624"/>
                  <a:pt x="21931" y="29251"/>
                </a:cubicBezTo>
                <a:cubicBezTo>
                  <a:pt x="22357" y="29978"/>
                  <a:pt x="23184" y="29777"/>
                  <a:pt x="22983" y="30930"/>
                </a:cubicBezTo>
                <a:cubicBezTo>
                  <a:pt x="22054" y="34869"/>
                  <a:pt x="25257" y="35810"/>
                  <a:pt x="28265" y="35810"/>
                </a:cubicBezTo>
                <a:cubicBezTo>
                  <a:pt x="29640" y="35810"/>
                  <a:pt x="30975" y="35613"/>
                  <a:pt x="31855" y="35416"/>
                </a:cubicBezTo>
                <a:cubicBezTo>
                  <a:pt x="31956" y="35416"/>
                  <a:pt x="32081" y="35517"/>
                  <a:pt x="32081" y="35517"/>
                </a:cubicBezTo>
                <a:cubicBezTo>
                  <a:pt x="32081" y="38549"/>
                  <a:pt x="30302" y="41356"/>
                  <a:pt x="27369" y="42609"/>
                </a:cubicBezTo>
                <a:lnTo>
                  <a:pt x="11179" y="49502"/>
                </a:lnTo>
                <a:cubicBezTo>
                  <a:pt x="7319" y="51181"/>
                  <a:pt x="4712" y="55041"/>
                  <a:pt x="4612" y="59226"/>
                </a:cubicBezTo>
                <a:lnTo>
                  <a:pt x="3133" y="100680"/>
                </a:lnTo>
                <a:cubicBezTo>
                  <a:pt x="3133" y="100981"/>
                  <a:pt x="3133" y="101307"/>
                  <a:pt x="3033" y="101507"/>
                </a:cubicBezTo>
                <a:cubicBezTo>
                  <a:pt x="2407" y="103813"/>
                  <a:pt x="1" y="114991"/>
                  <a:pt x="3033" y="133788"/>
                </a:cubicBezTo>
                <a:cubicBezTo>
                  <a:pt x="3133" y="134314"/>
                  <a:pt x="3133" y="134816"/>
                  <a:pt x="3033" y="135342"/>
                </a:cubicBezTo>
                <a:lnTo>
                  <a:pt x="1479" y="144740"/>
                </a:lnTo>
                <a:cubicBezTo>
                  <a:pt x="1154" y="146094"/>
                  <a:pt x="1479" y="147572"/>
                  <a:pt x="2306" y="148725"/>
                </a:cubicBezTo>
                <a:cubicBezTo>
                  <a:pt x="4308" y="151522"/>
                  <a:pt x="7979" y="156569"/>
                  <a:pt x="9259" y="156569"/>
                </a:cubicBezTo>
                <a:cubicBezTo>
                  <a:pt x="9310" y="156569"/>
                  <a:pt x="9356" y="156561"/>
                  <a:pt x="9399" y="156545"/>
                </a:cubicBezTo>
                <a:cubicBezTo>
                  <a:pt x="10978" y="156019"/>
                  <a:pt x="6266" y="147247"/>
                  <a:pt x="6893" y="145267"/>
                </a:cubicBezTo>
                <a:cubicBezTo>
                  <a:pt x="7219" y="144540"/>
                  <a:pt x="7519" y="143913"/>
                  <a:pt x="7745" y="143387"/>
                </a:cubicBezTo>
                <a:cubicBezTo>
                  <a:pt x="7857" y="143275"/>
                  <a:pt x="7999" y="143219"/>
                  <a:pt x="8134" y="143219"/>
                </a:cubicBezTo>
                <a:cubicBezTo>
                  <a:pt x="8364" y="143219"/>
                  <a:pt x="8572" y="143382"/>
                  <a:pt x="8572" y="143713"/>
                </a:cubicBezTo>
                <a:lnTo>
                  <a:pt x="8572" y="147472"/>
                </a:lnTo>
                <a:cubicBezTo>
                  <a:pt x="8572" y="148600"/>
                  <a:pt x="8998" y="149753"/>
                  <a:pt x="9825" y="150605"/>
                </a:cubicBezTo>
                <a:cubicBezTo>
                  <a:pt x="10026" y="150705"/>
                  <a:pt x="10151" y="150906"/>
                  <a:pt x="10251" y="150906"/>
                </a:cubicBezTo>
                <a:cubicBezTo>
                  <a:pt x="10279" y="150922"/>
                  <a:pt x="10307" y="150930"/>
                  <a:pt x="10334" y="150930"/>
                </a:cubicBezTo>
                <a:cubicBezTo>
                  <a:pt x="11025" y="150930"/>
                  <a:pt x="11609" y="145870"/>
                  <a:pt x="11705" y="140254"/>
                </a:cubicBezTo>
                <a:cubicBezTo>
                  <a:pt x="11805" y="134414"/>
                  <a:pt x="8773" y="135668"/>
                  <a:pt x="10552" y="131683"/>
                </a:cubicBezTo>
                <a:cubicBezTo>
                  <a:pt x="12332" y="127823"/>
                  <a:pt x="15464" y="110705"/>
                  <a:pt x="13685" y="101833"/>
                </a:cubicBezTo>
                <a:cubicBezTo>
                  <a:pt x="13585" y="101407"/>
                  <a:pt x="13585" y="100981"/>
                  <a:pt x="13585" y="100479"/>
                </a:cubicBezTo>
                <a:lnTo>
                  <a:pt x="17043" y="80103"/>
                </a:lnTo>
                <a:cubicBezTo>
                  <a:pt x="17043" y="80103"/>
                  <a:pt x="21830" y="98700"/>
                  <a:pt x="20803" y="107773"/>
                </a:cubicBezTo>
                <a:cubicBezTo>
                  <a:pt x="19750" y="116871"/>
                  <a:pt x="14011" y="147773"/>
                  <a:pt x="15464" y="155392"/>
                </a:cubicBezTo>
                <a:lnTo>
                  <a:pt x="36241" y="155392"/>
                </a:lnTo>
                <a:lnTo>
                  <a:pt x="37194" y="147973"/>
                </a:lnTo>
                <a:cubicBezTo>
                  <a:pt x="38309" y="148242"/>
                  <a:pt x="39221" y="148425"/>
                  <a:pt x="39970" y="148425"/>
                </a:cubicBezTo>
                <a:cubicBezTo>
                  <a:pt x="40129" y="148425"/>
                  <a:pt x="40282" y="148417"/>
                  <a:pt x="40427" y="148400"/>
                </a:cubicBezTo>
                <a:cubicBezTo>
                  <a:pt x="40572" y="148417"/>
                  <a:pt x="40724" y="148425"/>
                  <a:pt x="40884" y="148425"/>
                </a:cubicBezTo>
                <a:cubicBezTo>
                  <a:pt x="41630" y="148425"/>
                  <a:pt x="42527" y="148242"/>
                  <a:pt x="43560" y="147973"/>
                </a:cubicBezTo>
                <a:lnTo>
                  <a:pt x="44487" y="155392"/>
                </a:lnTo>
                <a:lnTo>
                  <a:pt x="65289" y="155392"/>
                </a:lnTo>
                <a:cubicBezTo>
                  <a:pt x="66743" y="147773"/>
                  <a:pt x="61003" y="116871"/>
                  <a:pt x="59951" y="107773"/>
                </a:cubicBezTo>
                <a:cubicBezTo>
                  <a:pt x="58898" y="98700"/>
                  <a:pt x="63710" y="80103"/>
                  <a:pt x="63710" y="80103"/>
                </a:cubicBezTo>
                <a:lnTo>
                  <a:pt x="67169" y="100479"/>
                </a:lnTo>
                <a:cubicBezTo>
                  <a:pt x="67269" y="100981"/>
                  <a:pt x="67269" y="101407"/>
                  <a:pt x="67169" y="101833"/>
                </a:cubicBezTo>
                <a:cubicBezTo>
                  <a:pt x="65389" y="110705"/>
                  <a:pt x="68522" y="127823"/>
                  <a:pt x="70176" y="131683"/>
                </a:cubicBezTo>
                <a:cubicBezTo>
                  <a:pt x="71956" y="135668"/>
                  <a:pt x="68923" y="134414"/>
                  <a:pt x="69049" y="140254"/>
                </a:cubicBezTo>
                <a:cubicBezTo>
                  <a:pt x="69145" y="145870"/>
                  <a:pt x="69728" y="150930"/>
                  <a:pt x="70419" y="150930"/>
                </a:cubicBezTo>
                <a:cubicBezTo>
                  <a:pt x="70447" y="150930"/>
                  <a:pt x="70474" y="150922"/>
                  <a:pt x="70502" y="150906"/>
                </a:cubicBezTo>
                <a:cubicBezTo>
                  <a:pt x="70603" y="150906"/>
                  <a:pt x="70803" y="150705"/>
                  <a:pt x="70928" y="150605"/>
                </a:cubicBezTo>
                <a:cubicBezTo>
                  <a:pt x="71755" y="149753"/>
                  <a:pt x="72181" y="148600"/>
                  <a:pt x="72181" y="147472"/>
                </a:cubicBezTo>
                <a:lnTo>
                  <a:pt x="72181" y="143713"/>
                </a:lnTo>
                <a:cubicBezTo>
                  <a:pt x="72181" y="143382"/>
                  <a:pt x="72430" y="143219"/>
                  <a:pt x="72664" y="143219"/>
                </a:cubicBezTo>
                <a:cubicBezTo>
                  <a:pt x="72801" y="143219"/>
                  <a:pt x="72934" y="143275"/>
                  <a:pt x="73009" y="143387"/>
                </a:cubicBezTo>
                <a:cubicBezTo>
                  <a:pt x="73309" y="143913"/>
                  <a:pt x="73635" y="144540"/>
                  <a:pt x="73836" y="145267"/>
                </a:cubicBezTo>
                <a:cubicBezTo>
                  <a:pt x="74462" y="147247"/>
                  <a:pt x="69775" y="156019"/>
                  <a:pt x="71329" y="156545"/>
                </a:cubicBezTo>
                <a:cubicBezTo>
                  <a:pt x="71373" y="156561"/>
                  <a:pt x="71421" y="156569"/>
                  <a:pt x="71473" y="156569"/>
                </a:cubicBezTo>
                <a:cubicBezTo>
                  <a:pt x="72780" y="156569"/>
                  <a:pt x="76518" y="151522"/>
                  <a:pt x="78447" y="148725"/>
                </a:cubicBezTo>
                <a:cubicBezTo>
                  <a:pt x="79274" y="147572"/>
                  <a:pt x="79575" y="146094"/>
                  <a:pt x="79374" y="144740"/>
                </a:cubicBezTo>
                <a:lnTo>
                  <a:pt x="77821" y="135342"/>
                </a:lnTo>
                <a:cubicBezTo>
                  <a:pt x="77695" y="134816"/>
                  <a:pt x="77695" y="134314"/>
                  <a:pt x="77821" y="133788"/>
                </a:cubicBezTo>
                <a:cubicBezTo>
                  <a:pt x="80828" y="114991"/>
                  <a:pt x="78322" y="103813"/>
                  <a:pt x="77821" y="101507"/>
                </a:cubicBezTo>
                <a:cubicBezTo>
                  <a:pt x="77695" y="101307"/>
                  <a:pt x="77595" y="100981"/>
                  <a:pt x="77595" y="100680"/>
                </a:cubicBezTo>
                <a:lnTo>
                  <a:pt x="76242" y="59226"/>
                </a:lnTo>
                <a:cubicBezTo>
                  <a:pt x="76041" y="55041"/>
                  <a:pt x="73535" y="51181"/>
                  <a:pt x="69550" y="49502"/>
                </a:cubicBezTo>
                <a:lnTo>
                  <a:pt x="53259" y="42609"/>
                </a:lnTo>
                <a:cubicBezTo>
                  <a:pt x="50552" y="41356"/>
                  <a:pt x="48673" y="38650"/>
                  <a:pt x="48673" y="35517"/>
                </a:cubicBezTo>
                <a:lnTo>
                  <a:pt x="48673" y="35091"/>
                </a:lnTo>
                <a:cubicBezTo>
                  <a:pt x="48673" y="31958"/>
                  <a:pt x="49825" y="28925"/>
                  <a:pt x="51906" y="26745"/>
                </a:cubicBezTo>
                <a:cubicBezTo>
                  <a:pt x="58497" y="20053"/>
                  <a:pt x="57018" y="7421"/>
                  <a:pt x="49299" y="2309"/>
                </a:cubicBezTo>
                <a:cubicBezTo>
                  <a:pt x="46066" y="228"/>
                  <a:pt x="42833" y="103"/>
                  <a:pt x="39174" y="3"/>
                </a:cubicBezTo>
                <a:cubicBezTo>
                  <a:pt x="39098" y="2"/>
                  <a:pt x="39022" y="1"/>
                  <a:pt x="38947" y="1"/>
                </a:cubicBez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4"/>
          <p:cNvSpPr/>
          <p:nvPr/>
        </p:nvSpPr>
        <p:spPr>
          <a:xfrm>
            <a:off x="2262900" y="1316625"/>
            <a:ext cx="660425" cy="513050"/>
          </a:xfrm>
          <a:custGeom>
            <a:avLst/>
            <a:gdLst/>
            <a:ahLst/>
            <a:cxnLst/>
            <a:rect l="l" t="t" r="r" b="b"/>
            <a:pathLst>
              <a:path w="26417" h="20522" extrusionOk="0">
                <a:moveTo>
                  <a:pt x="5840" y="5740"/>
                </a:moveTo>
                <a:cubicBezTo>
                  <a:pt x="6040" y="5740"/>
                  <a:pt x="6266" y="5841"/>
                  <a:pt x="6266" y="6066"/>
                </a:cubicBezTo>
                <a:cubicBezTo>
                  <a:pt x="6361" y="6161"/>
                  <a:pt x="7021" y="8695"/>
                  <a:pt x="11096" y="8695"/>
                </a:cubicBezTo>
                <a:cubicBezTo>
                  <a:pt x="11314" y="8695"/>
                  <a:pt x="11542" y="8688"/>
                  <a:pt x="11780" y="8673"/>
                </a:cubicBezTo>
                <a:cubicBezTo>
                  <a:pt x="12005" y="8673"/>
                  <a:pt x="12206" y="8873"/>
                  <a:pt x="12206" y="9074"/>
                </a:cubicBezTo>
                <a:cubicBezTo>
                  <a:pt x="12206" y="9299"/>
                  <a:pt x="12005" y="9400"/>
                  <a:pt x="11780" y="9400"/>
                </a:cubicBezTo>
                <a:cubicBezTo>
                  <a:pt x="11579" y="9500"/>
                  <a:pt x="11278" y="9500"/>
                  <a:pt x="11053" y="9500"/>
                </a:cubicBezTo>
                <a:cubicBezTo>
                  <a:pt x="9699" y="9500"/>
                  <a:pt x="8647" y="9199"/>
                  <a:pt x="7820" y="8773"/>
                </a:cubicBezTo>
                <a:cubicBezTo>
                  <a:pt x="7786" y="8773"/>
                  <a:pt x="7585" y="8714"/>
                  <a:pt x="7291" y="8714"/>
                </a:cubicBezTo>
                <a:cubicBezTo>
                  <a:pt x="6709" y="8714"/>
                  <a:pt x="5762" y="8946"/>
                  <a:pt x="5013" y="10327"/>
                </a:cubicBezTo>
                <a:cubicBezTo>
                  <a:pt x="4887" y="10452"/>
                  <a:pt x="4787" y="10452"/>
                  <a:pt x="4587" y="10452"/>
                </a:cubicBezTo>
                <a:lnTo>
                  <a:pt x="4486" y="10452"/>
                </a:lnTo>
                <a:cubicBezTo>
                  <a:pt x="4261" y="10327"/>
                  <a:pt x="4161" y="10126"/>
                  <a:pt x="4261" y="9926"/>
                </a:cubicBezTo>
                <a:cubicBezTo>
                  <a:pt x="5013" y="8673"/>
                  <a:pt x="5940" y="8146"/>
                  <a:pt x="6767" y="8046"/>
                </a:cubicBezTo>
                <a:cubicBezTo>
                  <a:pt x="5840" y="7194"/>
                  <a:pt x="5514" y="6267"/>
                  <a:pt x="5514" y="6267"/>
                </a:cubicBezTo>
                <a:cubicBezTo>
                  <a:pt x="5514" y="6066"/>
                  <a:pt x="5639" y="5841"/>
                  <a:pt x="5840" y="5740"/>
                </a:cubicBezTo>
                <a:close/>
                <a:moveTo>
                  <a:pt x="15251" y="5139"/>
                </a:moveTo>
                <a:cubicBezTo>
                  <a:pt x="15339" y="5139"/>
                  <a:pt x="15439" y="5164"/>
                  <a:pt x="15539" y="5214"/>
                </a:cubicBezTo>
                <a:cubicBezTo>
                  <a:pt x="15664" y="5314"/>
                  <a:pt x="15664" y="5540"/>
                  <a:pt x="15539" y="5740"/>
                </a:cubicBezTo>
                <a:cubicBezTo>
                  <a:pt x="15539" y="5740"/>
                  <a:pt x="15138" y="6267"/>
                  <a:pt x="15138" y="6994"/>
                </a:cubicBezTo>
                <a:cubicBezTo>
                  <a:pt x="15238" y="7946"/>
                  <a:pt x="16065" y="8873"/>
                  <a:pt x="17419" y="9826"/>
                </a:cubicBezTo>
                <a:cubicBezTo>
                  <a:pt x="17544" y="9926"/>
                  <a:pt x="17644" y="10126"/>
                  <a:pt x="17544" y="10327"/>
                </a:cubicBezTo>
                <a:cubicBezTo>
                  <a:pt x="17419" y="10452"/>
                  <a:pt x="17319" y="10452"/>
                  <a:pt x="17218" y="10452"/>
                </a:cubicBezTo>
                <a:lnTo>
                  <a:pt x="17018" y="10452"/>
                </a:lnTo>
                <a:cubicBezTo>
                  <a:pt x="16692" y="10227"/>
                  <a:pt x="16391" y="9926"/>
                  <a:pt x="16065" y="9700"/>
                </a:cubicBezTo>
                <a:cubicBezTo>
                  <a:pt x="15664" y="9700"/>
                  <a:pt x="14186" y="9926"/>
                  <a:pt x="13459" y="10653"/>
                </a:cubicBezTo>
                <a:cubicBezTo>
                  <a:pt x="13033" y="11079"/>
                  <a:pt x="12933" y="11480"/>
                  <a:pt x="12933" y="12106"/>
                </a:cubicBezTo>
                <a:cubicBezTo>
                  <a:pt x="12933" y="12332"/>
                  <a:pt x="12732" y="12532"/>
                  <a:pt x="12532" y="12532"/>
                </a:cubicBezTo>
                <a:cubicBezTo>
                  <a:pt x="12306" y="12532"/>
                  <a:pt x="12206" y="12332"/>
                  <a:pt x="12206" y="12106"/>
                </a:cubicBezTo>
                <a:cubicBezTo>
                  <a:pt x="12105" y="11380"/>
                  <a:pt x="12406" y="10653"/>
                  <a:pt x="12933" y="10126"/>
                </a:cubicBezTo>
                <a:cubicBezTo>
                  <a:pt x="13559" y="9400"/>
                  <a:pt x="14712" y="9199"/>
                  <a:pt x="15439" y="9074"/>
                </a:cubicBezTo>
                <a:cubicBezTo>
                  <a:pt x="14812" y="8447"/>
                  <a:pt x="14512" y="7720"/>
                  <a:pt x="14411" y="7094"/>
                </a:cubicBezTo>
                <a:cubicBezTo>
                  <a:pt x="14286" y="5941"/>
                  <a:pt x="14913" y="5214"/>
                  <a:pt x="15038" y="5214"/>
                </a:cubicBezTo>
                <a:cubicBezTo>
                  <a:pt x="15088" y="5164"/>
                  <a:pt x="15163" y="5139"/>
                  <a:pt x="15251" y="5139"/>
                </a:cubicBezTo>
                <a:close/>
                <a:moveTo>
                  <a:pt x="9555" y="1"/>
                </a:moveTo>
                <a:cubicBezTo>
                  <a:pt x="8197" y="1"/>
                  <a:pt x="6892" y="1154"/>
                  <a:pt x="6892" y="1154"/>
                </a:cubicBezTo>
                <a:cubicBezTo>
                  <a:pt x="6640" y="1098"/>
                  <a:pt x="6404" y="1073"/>
                  <a:pt x="6183" y="1073"/>
                </a:cubicBezTo>
                <a:cubicBezTo>
                  <a:pt x="5109" y="1073"/>
                  <a:pt x="4397" y="1662"/>
                  <a:pt x="3960" y="2182"/>
                </a:cubicBezTo>
                <a:cubicBezTo>
                  <a:pt x="4386" y="2608"/>
                  <a:pt x="4887" y="3134"/>
                  <a:pt x="5414" y="3435"/>
                </a:cubicBezTo>
                <a:cubicBezTo>
                  <a:pt x="5639" y="3560"/>
                  <a:pt x="5740" y="3761"/>
                  <a:pt x="5639" y="3961"/>
                </a:cubicBezTo>
                <a:cubicBezTo>
                  <a:pt x="5514" y="4061"/>
                  <a:pt x="5414" y="4187"/>
                  <a:pt x="5313" y="4187"/>
                </a:cubicBezTo>
                <a:cubicBezTo>
                  <a:pt x="5213" y="4187"/>
                  <a:pt x="5113" y="4187"/>
                  <a:pt x="5113" y="4061"/>
                </a:cubicBezTo>
                <a:cubicBezTo>
                  <a:pt x="4587" y="3761"/>
                  <a:pt x="3960" y="3234"/>
                  <a:pt x="3534" y="2933"/>
                </a:cubicBezTo>
                <a:cubicBezTo>
                  <a:pt x="3434" y="3034"/>
                  <a:pt x="3434" y="3134"/>
                  <a:pt x="3434" y="3134"/>
                </a:cubicBezTo>
                <a:cubicBezTo>
                  <a:pt x="1454" y="4061"/>
                  <a:pt x="1454" y="5214"/>
                  <a:pt x="1654" y="6066"/>
                </a:cubicBezTo>
                <a:cubicBezTo>
                  <a:pt x="1880" y="6066"/>
                  <a:pt x="2080" y="5941"/>
                  <a:pt x="2281" y="5941"/>
                </a:cubicBezTo>
                <a:cubicBezTo>
                  <a:pt x="2807" y="6066"/>
                  <a:pt x="3334" y="6367"/>
                  <a:pt x="3760" y="6994"/>
                </a:cubicBezTo>
                <a:cubicBezTo>
                  <a:pt x="3860" y="7094"/>
                  <a:pt x="3860" y="7319"/>
                  <a:pt x="3634" y="7520"/>
                </a:cubicBezTo>
                <a:lnTo>
                  <a:pt x="3434" y="7520"/>
                </a:lnTo>
                <a:cubicBezTo>
                  <a:pt x="3334" y="7520"/>
                  <a:pt x="3233" y="7520"/>
                  <a:pt x="3133" y="7420"/>
                </a:cubicBezTo>
                <a:cubicBezTo>
                  <a:pt x="2719" y="6927"/>
                  <a:pt x="2367" y="6759"/>
                  <a:pt x="2138" y="6759"/>
                </a:cubicBezTo>
                <a:cubicBezTo>
                  <a:pt x="2076" y="6759"/>
                  <a:pt x="2023" y="6772"/>
                  <a:pt x="1980" y="6793"/>
                </a:cubicBezTo>
                <a:lnTo>
                  <a:pt x="2181" y="6994"/>
                </a:lnTo>
                <a:cubicBezTo>
                  <a:pt x="0" y="8673"/>
                  <a:pt x="1880" y="11079"/>
                  <a:pt x="1880" y="11079"/>
                </a:cubicBezTo>
                <a:cubicBezTo>
                  <a:pt x="1454" y="13159"/>
                  <a:pt x="2381" y="13986"/>
                  <a:pt x="3133" y="14312"/>
                </a:cubicBezTo>
                <a:cubicBezTo>
                  <a:pt x="3233" y="14312"/>
                  <a:pt x="3233" y="14212"/>
                  <a:pt x="3334" y="14212"/>
                </a:cubicBezTo>
                <a:cubicBezTo>
                  <a:pt x="3334" y="14212"/>
                  <a:pt x="3760" y="13986"/>
                  <a:pt x="3960" y="13460"/>
                </a:cubicBezTo>
                <a:cubicBezTo>
                  <a:pt x="4060" y="13059"/>
                  <a:pt x="3960" y="12532"/>
                  <a:pt x="3634" y="11806"/>
                </a:cubicBezTo>
                <a:cubicBezTo>
                  <a:pt x="3534" y="11580"/>
                  <a:pt x="3534" y="11380"/>
                  <a:pt x="3760" y="11279"/>
                </a:cubicBezTo>
                <a:cubicBezTo>
                  <a:pt x="3813" y="11252"/>
                  <a:pt x="3867" y="11240"/>
                  <a:pt x="3919" y="11240"/>
                </a:cubicBezTo>
                <a:cubicBezTo>
                  <a:pt x="4060" y="11240"/>
                  <a:pt x="4187" y="11333"/>
                  <a:pt x="4261" y="11480"/>
                </a:cubicBezTo>
                <a:cubicBezTo>
                  <a:pt x="4486" y="11806"/>
                  <a:pt x="4587" y="12106"/>
                  <a:pt x="4687" y="12532"/>
                </a:cubicBezTo>
                <a:cubicBezTo>
                  <a:pt x="5268" y="12163"/>
                  <a:pt x="6318" y="11744"/>
                  <a:pt x="7577" y="11744"/>
                </a:cubicBezTo>
                <a:cubicBezTo>
                  <a:pt x="8111" y="11744"/>
                  <a:pt x="8683" y="11819"/>
                  <a:pt x="9273" y="12006"/>
                </a:cubicBezTo>
                <a:cubicBezTo>
                  <a:pt x="9499" y="12106"/>
                  <a:pt x="9599" y="12332"/>
                  <a:pt x="9599" y="12532"/>
                </a:cubicBezTo>
                <a:cubicBezTo>
                  <a:pt x="9526" y="12679"/>
                  <a:pt x="9385" y="12772"/>
                  <a:pt x="9237" y="12772"/>
                </a:cubicBezTo>
                <a:cubicBezTo>
                  <a:pt x="9182" y="12772"/>
                  <a:pt x="9127" y="12760"/>
                  <a:pt x="9073" y="12733"/>
                </a:cubicBezTo>
                <a:cubicBezTo>
                  <a:pt x="8571" y="12582"/>
                  <a:pt x="8086" y="12522"/>
                  <a:pt x="7632" y="12522"/>
                </a:cubicBezTo>
                <a:cubicBezTo>
                  <a:pt x="6206" y="12522"/>
                  <a:pt x="5086" y="13107"/>
                  <a:pt x="4687" y="13259"/>
                </a:cubicBezTo>
                <a:cubicBezTo>
                  <a:pt x="4687" y="13460"/>
                  <a:pt x="4687" y="13585"/>
                  <a:pt x="4587" y="13786"/>
                </a:cubicBezTo>
                <a:cubicBezTo>
                  <a:pt x="4486" y="14212"/>
                  <a:pt x="4161" y="14512"/>
                  <a:pt x="3960" y="14613"/>
                </a:cubicBezTo>
                <a:cubicBezTo>
                  <a:pt x="4540" y="15559"/>
                  <a:pt x="5248" y="15794"/>
                  <a:pt x="5807" y="15794"/>
                </a:cubicBezTo>
                <a:cubicBezTo>
                  <a:pt x="6359" y="15794"/>
                  <a:pt x="6767" y="15565"/>
                  <a:pt x="6767" y="15565"/>
                </a:cubicBezTo>
                <a:cubicBezTo>
                  <a:pt x="7289" y="16552"/>
                  <a:pt x="8067" y="16856"/>
                  <a:pt x="8831" y="16856"/>
                </a:cubicBezTo>
                <a:cubicBezTo>
                  <a:pt x="9754" y="16856"/>
                  <a:pt x="10655" y="16411"/>
                  <a:pt x="11053" y="16192"/>
                </a:cubicBezTo>
                <a:cubicBezTo>
                  <a:pt x="10852" y="14939"/>
                  <a:pt x="10126" y="14086"/>
                  <a:pt x="10126" y="14086"/>
                </a:cubicBezTo>
                <a:cubicBezTo>
                  <a:pt x="10025" y="13986"/>
                  <a:pt x="10025" y="13685"/>
                  <a:pt x="10226" y="13585"/>
                </a:cubicBezTo>
                <a:cubicBezTo>
                  <a:pt x="10276" y="13522"/>
                  <a:pt x="10382" y="13491"/>
                  <a:pt x="10489" y="13491"/>
                </a:cubicBezTo>
                <a:cubicBezTo>
                  <a:pt x="10595" y="13491"/>
                  <a:pt x="10702" y="13522"/>
                  <a:pt x="10752" y="13585"/>
                </a:cubicBezTo>
                <a:cubicBezTo>
                  <a:pt x="10752" y="13685"/>
                  <a:pt x="11679" y="14838"/>
                  <a:pt x="11780" y="16492"/>
                </a:cubicBezTo>
                <a:cubicBezTo>
                  <a:pt x="11910" y="16527"/>
                  <a:pt x="12047" y="16541"/>
                  <a:pt x="12185" y="16541"/>
                </a:cubicBezTo>
                <a:cubicBezTo>
                  <a:pt x="12957" y="16541"/>
                  <a:pt x="13785" y="16091"/>
                  <a:pt x="13785" y="16091"/>
                </a:cubicBezTo>
                <a:cubicBezTo>
                  <a:pt x="14085" y="16392"/>
                  <a:pt x="14286" y="16492"/>
                  <a:pt x="14512" y="16593"/>
                </a:cubicBezTo>
                <a:cubicBezTo>
                  <a:pt x="14612" y="16492"/>
                  <a:pt x="14712" y="16492"/>
                  <a:pt x="14812" y="16392"/>
                </a:cubicBezTo>
                <a:cubicBezTo>
                  <a:pt x="14812" y="16392"/>
                  <a:pt x="16166" y="16091"/>
                  <a:pt x="16592" y="15239"/>
                </a:cubicBezTo>
                <a:cubicBezTo>
                  <a:pt x="16792" y="14838"/>
                  <a:pt x="16792" y="14312"/>
                  <a:pt x="16491" y="13685"/>
                </a:cubicBezTo>
                <a:cubicBezTo>
                  <a:pt x="16391" y="13585"/>
                  <a:pt x="16491" y="13259"/>
                  <a:pt x="16592" y="13259"/>
                </a:cubicBezTo>
                <a:cubicBezTo>
                  <a:pt x="16675" y="13218"/>
                  <a:pt x="16762" y="13193"/>
                  <a:pt x="16843" y="13193"/>
                </a:cubicBezTo>
                <a:cubicBezTo>
                  <a:pt x="16958" y="13193"/>
                  <a:pt x="17059" y="13242"/>
                  <a:pt x="17118" y="13360"/>
                </a:cubicBezTo>
                <a:cubicBezTo>
                  <a:pt x="17544" y="14212"/>
                  <a:pt x="17544" y="14838"/>
                  <a:pt x="17218" y="15565"/>
                </a:cubicBezTo>
                <a:cubicBezTo>
                  <a:pt x="16918" y="16292"/>
                  <a:pt x="16065" y="16718"/>
                  <a:pt x="15539" y="16918"/>
                </a:cubicBezTo>
                <a:cubicBezTo>
                  <a:pt x="16065" y="17746"/>
                  <a:pt x="17945" y="20352"/>
                  <a:pt x="19198" y="20477"/>
                </a:cubicBezTo>
                <a:cubicBezTo>
                  <a:pt x="19273" y="20511"/>
                  <a:pt x="19357" y="20522"/>
                  <a:pt x="19442" y="20522"/>
                </a:cubicBezTo>
                <a:cubicBezTo>
                  <a:pt x="19613" y="20522"/>
                  <a:pt x="19791" y="20477"/>
                  <a:pt x="19925" y="20477"/>
                </a:cubicBezTo>
                <a:cubicBezTo>
                  <a:pt x="21604" y="20051"/>
                  <a:pt x="22431" y="18372"/>
                  <a:pt x="22030" y="16718"/>
                </a:cubicBezTo>
                <a:cubicBezTo>
                  <a:pt x="21510" y="16583"/>
                  <a:pt x="20989" y="16486"/>
                  <a:pt x="20528" y="16486"/>
                </a:cubicBezTo>
                <a:cubicBezTo>
                  <a:pt x="19879" y="16486"/>
                  <a:pt x="19347" y="16677"/>
                  <a:pt x="19098" y="17219"/>
                </a:cubicBezTo>
                <a:cubicBezTo>
                  <a:pt x="18998" y="17445"/>
                  <a:pt x="18998" y="17645"/>
                  <a:pt x="18998" y="17846"/>
                </a:cubicBezTo>
                <a:cubicBezTo>
                  <a:pt x="19098" y="17971"/>
                  <a:pt x="19198" y="18071"/>
                  <a:pt x="19299" y="18071"/>
                </a:cubicBezTo>
                <a:cubicBezTo>
                  <a:pt x="19524" y="18071"/>
                  <a:pt x="19624" y="18272"/>
                  <a:pt x="19624" y="18472"/>
                </a:cubicBezTo>
                <a:cubicBezTo>
                  <a:pt x="19524" y="18698"/>
                  <a:pt x="19424" y="18798"/>
                  <a:pt x="19198" y="18798"/>
                </a:cubicBezTo>
                <a:lnTo>
                  <a:pt x="19098" y="18798"/>
                </a:lnTo>
                <a:cubicBezTo>
                  <a:pt x="18797" y="18698"/>
                  <a:pt x="18471" y="18472"/>
                  <a:pt x="18371" y="18172"/>
                </a:cubicBezTo>
                <a:cubicBezTo>
                  <a:pt x="18171" y="17746"/>
                  <a:pt x="18171" y="17345"/>
                  <a:pt x="18371" y="16918"/>
                </a:cubicBezTo>
                <a:cubicBezTo>
                  <a:pt x="18805" y="16038"/>
                  <a:pt x="19590" y="15764"/>
                  <a:pt x="20434" y="15764"/>
                </a:cubicBezTo>
                <a:cubicBezTo>
                  <a:pt x="21200" y="15764"/>
                  <a:pt x="22013" y="15989"/>
                  <a:pt x="22657" y="16192"/>
                </a:cubicBezTo>
                <a:cubicBezTo>
                  <a:pt x="24211" y="15139"/>
                  <a:pt x="23910" y="13159"/>
                  <a:pt x="23810" y="12733"/>
                </a:cubicBezTo>
                <a:cubicBezTo>
                  <a:pt x="23384" y="12633"/>
                  <a:pt x="22857" y="12532"/>
                  <a:pt x="22431" y="12432"/>
                </a:cubicBezTo>
                <a:cubicBezTo>
                  <a:pt x="22231" y="12432"/>
                  <a:pt x="20351" y="12432"/>
                  <a:pt x="19825" y="13986"/>
                </a:cubicBezTo>
                <a:cubicBezTo>
                  <a:pt x="19825" y="14086"/>
                  <a:pt x="19624" y="14212"/>
                  <a:pt x="19524" y="14212"/>
                </a:cubicBezTo>
                <a:lnTo>
                  <a:pt x="19424" y="14212"/>
                </a:lnTo>
                <a:cubicBezTo>
                  <a:pt x="19198" y="14212"/>
                  <a:pt x="19098" y="13986"/>
                  <a:pt x="19098" y="13786"/>
                </a:cubicBezTo>
                <a:cubicBezTo>
                  <a:pt x="19524" y="12532"/>
                  <a:pt x="20451" y="12006"/>
                  <a:pt x="21304" y="11806"/>
                </a:cubicBezTo>
                <a:cubicBezTo>
                  <a:pt x="20677" y="11480"/>
                  <a:pt x="20251" y="11179"/>
                  <a:pt x="20251" y="11179"/>
                </a:cubicBezTo>
                <a:cubicBezTo>
                  <a:pt x="20050" y="11079"/>
                  <a:pt x="20050" y="10853"/>
                  <a:pt x="20151" y="10653"/>
                </a:cubicBezTo>
                <a:cubicBezTo>
                  <a:pt x="20201" y="10603"/>
                  <a:pt x="20276" y="10578"/>
                  <a:pt x="20351" y="10578"/>
                </a:cubicBezTo>
                <a:cubicBezTo>
                  <a:pt x="20426" y="10578"/>
                  <a:pt x="20502" y="10603"/>
                  <a:pt x="20552" y="10653"/>
                </a:cubicBezTo>
                <a:cubicBezTo>
                  <a:pt x="20978" y="10853"/>
                  <a:pt x="21604" y="11380"/>
                  <a:pt x="22431" y="11705"/>
                </a:cubicBezTo>
                <a:cubicBezTo>
                  <a:pt x="22557" y="11705"/>
                  <a:pt x="22657" y="11705"/>
                  <a:pt x="22757" y="11806"/>
                </a:cubicBezTo>
                <a:cubicBezTo>
                  <a:pt x="23142" y="11952"/>
                  <a:pt x="23581" y="12045"/>
                  <a:pt x="23946" y="12045"/>
                </a:cubicBezTo>
                <a:cubicBezTo>
                  <a:pt x="24080" y="12045"/>
                  <a:pt x="24204" y="12033"/>
                  <a:pt x="24311" y="12006"/>
                </a:cubicBezTo>
                <a:cubicBezTo>
                  <a:pt x="26416" y="9600"/>
                  <a:pt x="24010" y="7821"/>
                  <a:pt x="24010" y="7821"/>
                </a:cubicBezTo>
                <a:cubicBezTo>
                  <a:pt x="24111" y="5740"/>
                  <a:pt x="22657" y="5014"/>
                  <a:pt x="22030" y="4813"/>
                </a:cubicBezTo>
                <a:cubicBezTo>
                  <a:pt x="21705" y="5214"/>
                  <a:pt x="21404" y="5540"/>
                  <a:pt x="21178" y="5740"/>
                </a:cubicBezTo>
                <a:lnTo>
                  <a:pt x="21178" y="5841"/>
                </a:lnTo>
                <a:cubicBezTo>
                  <a:pt x="21178" y="5841"/>
                  <a:pt x="21078" y="8146"/>
                  <a:pt x="22657" y="8447"/>
                </a:cubicBezTo>
                <a:cubicBezTo>
                  <a:pt x="22857" y="8573"/>
                  <a:pt x="22958" y="8773"/>
                  <a:pt x="22857" y="8974"/>
                </a:cubicBezTo>
                <a:cubicBezTo>
                  <a:pt x="22857" y="9074"/>
                  <a:pt x="22757" y="9199"/>
                  <a:pt x="22557" y="9199"/>
                </a:cubicBezTo>
                <a:lnTo>
                  <a:pt x="22431" y="9199"/>
                </a:lnTo>
                <a:cubicBezTo>
                  <a:pt x="20877" y="8773"/>
                  <a:pt x="20451" y="7094"/>
                  <a:pt x="20451" y="6267"/>
                </a:cubicBezTo>
                <a:cubicBezTo>
                  <a:pt x="20050" y="6568"/>
                  <a:pt x="19624" y="6793"/>
                  <a:pt x="19624" y="6793"/>
                </a:cubicBezTo>
                <a:lnTo>
                  <a:pt x="19524" y="6793"/>
                </a:lnTo>
                <a:cubicBezTo>
                  <a:pt x="19424" y="6793"/>
                  <a:pt x="19299" y="6793"/>
                  <a:pt x="19198" y="6693"/>
                </a:cubicBezTo>
                <a:cubicBezTo>
                  <a:pt x="19198" y="6568"/>
                  <a:pt x="19198" y="6367"/>
                  <a:pt x="19424" y="6267"/>
                </a:cubicBezTo>
                <a:cubicBezTo>
                  <a:pt x="19825" y="6066"/>
                  <a:pt x="20978" y="5314"/>
                  <a:pt x="21504" y="4588"/>
                </a:cubicBezTo>
                <a:cubicBezTo>
                  <a:pt x="21053" y="2639"/>
                  <a:pt x="19406" y="2366"/>
                  <a:pt x="18520" y="2366"/>
                </a:cubicBezTo>
                <a:cubicBezTo>
                  <a:pt x="18175" y="2366"/>
                  <a:pt x="17945" y="2407"/>
                  <a:pt x="17945" y="2407"/>
                </a:cubicBezTo>
                <a:cubicBezTo>
                  <a:pt x="17243" y="1396"/>
                  <a:pt x="16376" y="1135"/>
                  <a:pt x="15698" y="1135"/>
                </a:cubicBezTo>
                <a:cubicBezTo>
                  <a:pt x="15384" y="1135"/>
                  <a:pt x="15111" y="1191"/>
                  <a:pt x="14913" y="1254"/>
                </a:cubicBezTo>
                <a:cubicBezTo>
                  <a:pt x="14186" y="2081"/>
                  <a:pt x="13033" y="3560"/>
                  <a:pt x="12933" y="5214"/>
                </a:cubicBezTo>
                <a:cubicBezTo>
                  <a:pt x="12933" y="5440"/>
                  <a:pt x="12732" y="5540"/>
                  <a:pt x="12532" y="5540"/>
                </a:cubicBezTo>
                <a:cubicBezTo>
                  <a:pt x="12306" y="5540"/>
                  <a:pt x="12206" y="5314"/>
                  <a:pt x="12206" y="5114"/>
                </a:cubicBezTo>
                <a:cubicBezTo>
                  <a:pt x="12206" y="4487"/>
                  <a:pt x="12406" y="3861"/>
                  <a:pt x="12632" y="3334"/>
                </a:cubicBezTo>
                <a:lnTo>
                  <a:pt x="12632" y="3334"/>
                </a:lnTo>
                <a:cubicBezTo>
                  <a:pt x="11780" y="3435"/>
                  <a:pt x="10226" y="3961"/>
                  <a:pt x="9499" y="5640"/>
                </a:cubicBezTo>
                <a:cubicBezTo>
                  <a:pt x="9499" y="5740"/>
                  <a:pt x="9399" y="5841"/>
                  <a:pt x="9173" y="5841"/>
                </a:cubicBezTo>
                <a:lnTo>
                  <a:pt x="9073" y="5841"/>
                </a:lnTo>
                <a:cubicBezTo>
                  <a:pt x="8872" y="5740"/>
                  <a:pt x="8772" y="5540"/>
                  <a:pt x="8872" y="5314"/>
                </a:cubicBezTo>
                <a:cubicBezTo>
                  <a:pt x="9800" y="2933"/>
                  <a:pt x="12206" y="2608"/>
                  <a:pt x="13033" y="2507"/>
                </a:cubicBezTo>
                <a:cubicBezTo>
                  <a:pt x="13359" y="1981"/>
                  <a:pt x="13785" y="1354"/>
                  <a:pt x="14085" y="1054"/>
                </a:cubicBezTo>
                <a:cubicBezTo>
                  <a:pt x="13591" y="377"/>
                  <a:pt x="12945" y="184"/>
                  <a:pt x="12368" y="184"/>
                </a:cubicBezTo>
                <a:cubicBezTo>
                  <a:pt x="11599" y="184"/>
                  <a:pt x="10953" y="527"/>
                  <a:pt x="10953" y="527"/>
                </a:cubicBezTo>
                <a:cubicBezTo>
                  <a:pt x="10516" y="143"/>
                  <a:pt x="10032" y="1"/>
                  <a:pt x="95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4"/>
          <p:cNvSpPr/>
          <p:nvPr/>
        </p:nvSpPr>
        <p:spPr>
          <a:xfrm>
            <a:off x="2445225" y="2695875"/>
            <a:ext cx="219325" cy="119550"/>
          </a:xfrm>
          <a:custGeom>
            <a:avLst/>
            <a:gdLst/>
            <a:ahLst/>
            <a:cxnLst/>
            <a:rect l="l" t="t" r="r" b="b"/>
            <a:pathLst>
              <a:path w="8773" h="4782" extrusionOk="0">
                <a:moveTo>
                  <a:pt x="4399" y="1"/>
                </a:moveTo>
                <a:cubicBezTo>
                  <a:pt x="3616" y="1"/>
                  <a:pt x="2833" y="132"/>
                  <a:pt x="2106" y="395"/>
                </a:cubicBezTo>
                <a:lnTo>
                  <a:pt x="0" y="1222"/>
                </a:lnTo>
                <a:lnTo>
                  <a:pt x="1053" y="4781"/>
                </a:lnTo>
                <a:cubicBezTo>
                  <a:pt x="2093" y="4205"/>
                  <a:pt x="3240" y="3917"/>
                  <a:pt x="4402" y="3917"/>
                </a:cubicBezTo>
                <a:cubicBezTo>
                  <a:pt x="5564" y="3917"/>
                  <a:pt x="6742" y="4205"/>
                  <a:pt x="7845" y="4781"/>
                </a:cubicBezTo>
                <a:lnTo>
                  <a:pt x="8772" y="1222"/>
                </a:lnTo>
                <a:lnTo>
                  <a:pt x="6692" y="395"/>
                </a:lnTo>
                <a:cubicBezTo>
                  <a:pt x="5965" y="132"/>
                  <a:pt x="5182" y="1"/>
                  <a:pt x="43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4"/>
          <p:cNvSpPr/>
          <p:nvPr/>
        </p:nvSpPr>
        <p:spPr>
          <a:xfrm>
            <a:off x="1983450" y="2587500"/>
            <a:ext cx="516925" cy="799025"/>
          </a:xfrm>
          <a:custGeom>
            <a:avLst/>
            <a:gdLst/>
            <a:ahLst/>
            <a:cxnLst/>
            <a:rect l="l" t="t" r="r" b="b"/>
            <a:pathLst>
              <a:path w="20677" h="31961" extrusionOk="0">
                <a:moveTo>
                  <a:pt x="13316" y="0"/>
                </a:moveTo>
                <a:cubicBezTo>
                  <a:pt x="13191" y="0"/>
                  <a:pt x="13063" y="6"/>
                  <a:pt x="12933" y="18"/>
                </a:cubicBezTo>
                <a:cubicBezTo>
                  <a:pt x="9073" y="445"/>
                  <a:pt x="0" y="16735"/>
                  <a:pt x="3334" y="28114"/>
                </a:cubicBezTo>
                <a:cubicBezTo>
                  <a:pt x="4139" y="30905"/>
                  <a:pt x="5608" y="31960"/>
                  <a:pt x="7283" y="31960"/>
                </a:cubicBezTo>
                <a:cubicBezTo>
                  <a:pt x="9308" y="31960"/>
                  <a:pt x="11635" y="30419"/>
                  <a:pt x="13459" y="28540"/>
                </a:cubicBezTo>
                <a:cubicBezTo>
                  <a:pt x="18070" y="23928"/>
                  <a:pt x="20677" y="17989"/>
                  <a:pt x="19825" y="11397"/>
                </a:cubicBezTo>
                <a:cubicBezTo>
                  <a:pt x="19725" y="10570"/>
                  <a:pt x="19624" y="9843"/>
                  <a:pt x="19524" y="9116"/>
                </a:cubicBezTo>
                <a:cubicBezTo>
                  <a:pt x="18697" y="10570"/>
                  <a:pt x="17218" y="12450"/>
                  <a:pt x="14938" y="13703"/>
                </a:cubicBezTo>
                <a:cubicBezTo>
                  <a:pt x="14938" y="14229"/>
                  <a:pt x="15138" y="15482"/>
                  <a:pt x="16291" y="16309"/>
                </a:cubicBezTo>
                <a:cubicBezTo>
                  <a:pt x="16491" y="16410"/>
                  <a:pt x="16592" y="16635"/>
                  <a:pt x="16391" y="16836"/>
                </a:cubicBezTo>
                <a:cubicBezTo>
                  <a:pt x="16391" y="16936"/>
                  <a:pt x="16191" y="17036"/>
                  <a:pt x="16065" y="17036"/>
                </a:cubicBezTo>
                <a:cubicBezTo>
                  <a:pt x="15965" y="17036"/>
                  <a:pt x="15965" y="17036"/>
                  <a:pt x="15865" y="16936"/>
                </a:cubicBezTo>
                <a:cubicBezTo>
                  <a:pt x="14612" y="16109"/>
                  <a:pt x="14186" y="14856"/>
                  <a:pt x="14085" y="14004"/>
                </a:cubicBezTo>
                <a:cubicBezTo>
                  <a:pt x="13459" y="14329"/>
                  <a:pt x="12933" y="14430"/>
                  <a:pt x="12431" y="14530"/>
                </a:cubicBezTo>
                <a:cubicBezTo>
                  <a:pt x="12832" y="15382"/>
                  <a:pt x="13459" y="17036"/>
                  <a:pt x="13258" y="18189"/>
                </a:cubicBezTo>
                <a:cubicBezTo>
                  <a:pt x="12933" y="19868"/>
                  <a:pt x="10752" y="22375"/>
                  <a:pt x="10652" y="22475"/>
                </a:cubicBezTo>
                <a:cubicBezTo>
                  <a:pt x="10652" y="22575"/>
                  <a:pt x="10552" y="22575"/>
                  <a:pt x="10326" y="22575"/>
                </a:cubicBezTo>
                <a:cubicBezTo>
                  <a:pt x="10326" y="22575"/>
                  <a:pt x="10226" y="22575"/>
                  <a:pt x="10126" y="22475"/>
                </a:cubicBezTo>
                <a:cubicBezTo>
                  <a:pt x="9925" y="22375"/>
                  <a:pt x="9925" y="22049"/>
                  <a:pt x="10025" y="21948"/>
                </a:cubicBezTo>
                <a:cubicBezTo>
                  <a:pt x="10326" y="21648"/>
                  <a:pt x="10852" y="21021"/>
                  <a:pt x="11278" y="20269"/>
                </a:cubicBezTo>
                <a:cubicBezTo>
                  <a:pt x="10920" y="20155"/>
                  <a:pt x="10284" y="19966"/>
                  <a:pt x="9669" y="19966"/>
                </a:cubicBezTo>
                <a:cubicBezTo>
                  <a:pt x="9207" y="19966"/>
                  <a:pt x="8758" y="20072"/>
                  <a:pt x="8446" y="20395"/>
                </a:cubicBezTo>
                <a:cubicBezTo>
                  <a:pt x="8346" y="20495"/>
                  <a:pt x="8246" y="20495"/>
                  <a:pt x="8146" y="20495"/>
                </a:cubicBezTo>
                <a:cubicBezTo>
                  <a:pt x="8045" y="20495"/>
                  <a:pt x="7920" y="20495"/>
                  <a:pt x="7820" y="20395"/>
                </a:cubicBezTo>
                <a:cubicBezTo>
                  <a:pt x="7719" y="20169"/>
                  <a:pt x="7719" y="19968"/>
                  <a:pt x="7920" y="19768"/>
                </a:cubicBezTo>
                <a:cubicBezTo>
                  <a:pt x="8437" y="19296"/>
                  <a:pt x="9099" y="19142"/>
                  <a:pt x="9750" y="19142"/>
                </a:cubicBezTo>
                <a:cubicBezTo>
                  <a:pt x="10551" y="19142"/>
                  <a:pt x="11334" y="19376"/>
                  <a:pt x="11805" y="19542"/>
                </a:cubicBezTo>
                <a:cubicBezTo>
                  <a:pt x="12105" y="19016"/>
                  <a:pt x="12306" y="18515"/>
                  <a:pt x="12431" y="18089"/>
                </a:cubicBezTo>
                <a:cubicBezTo>
                  <a:pt x="12632" y="17036"/>
                  <a:pt x="12005" y="15382"/>
                  <a:pt x="11579" y="14630"/>
                </a:cubicBezTo>
                <a:lnTo>
                  <a:pt x="11479" y="14630"/>
                </a:lnTo>
                <a:cubicBezTo>
                  <a:pt x="10426" y="14630"/>
                  <a:pt x="9599" y="14755"/>
                  <a:pt x="8547" y="16209"/>
                </a:cubicBezTo>
                <a:cubicBezTo>
                  <a:pt x="7820" y="17136"/>
                  <a:pt x="7093" y="18515"/>
                  <a:pt x="6040" y="20796"/>
                </a:cubicBezTo>
                <a:cubicBezTo>
                  <a:pt x="6040" y="20896"/>
                  <a:pt x="5840" y="21021"/>
                  <a:pt x="5740" y="21021"/>
                </a:cubicBezTo>
                <a:lnTo>
                  <a:pt x="5539" y="21021"/>
                </a:lnTo>
                <a:cubicBezTo>
                  <a:pt x="5313" y="20896"/>
                  <a:pt x="5213" y="20595"/>
                  <a:pt x="5313" y="20395"/>
                </a:cubicBezTo>
                <a:cubicBezTo>
                  <a:pt x="6166" y="18515"/>
                  <a:pt x="6892" y="17136"/>
                  <a:pt x="7519" y="16209"/>
                </a:cubicBezTo>
                <a:cubicBezTo>
                  <a:pt x="6993" y="16209"/>
                  <a:pt x="6266" y="16309"/>
                  <a:pt x="5213" y="16936"/>
                </a:cubicBezTo>
                <a:cubicBezTo>
                  <a:pt x="5213" y="17036"/>
                  <a:pt x="5113" y="17036"/>
                  <a:pt x="5013" y="17036"/>
                </a:cubicBezTo>
                <a:cubicBezTo>
                  <a:pt x="4912" y="17036"/>
                  <a:pt x="4787" y="16936"/>
                  <a:pt x="4687" y="16836"/>
                </a:cubicBezTo>
                <a:cubicBezTo>
                  <a:pt x="4587" y="16635"/>
                  <a:pt x="4587" y="16410"/>
                  <a:pt x="4787" y="16309"/>
                </a:cubicBezTo>
                <a:cubicBezTo>
                  <a:pt x="5876" y="15583"/>
                  <a:pt x="6763" y="15418"/>
                  <a:pt x="7380" y="15418"/>
                </a:cubicBezTo>
                <a:cubicBezTo>
                  <a:pt x="7658" y="15418"/>
                  <a:pt x="7882" y="15451"/>
                  <a:pt x="8045" y="15482"/>
                </a:cubicBezTo>
                <a:cubicBezTo>
                  <a:pt x="9173" y="14004"/>
                  <a:pt x="10126" y="13803"/>
                  <a:pt x="11379" y="13803"/>
                </a:cubicBezTo>
                <a:cubicBezTo>
                  <a:pt x="11579" y="13803"/>
                  <a:pt x="11679" y="13703"/>
                  <a:pt x="11805" y="13703"/>
                </a:cubicBezTo>
                <a:cubicBezTo>
                  <a:pt x="12532" y="13703"/>
                  <a:pt x="13258" y="13603"/>
                  <a:pt x="14311" y="13076"/>
                </a:cubicBezTo>
                <a:cubicBezTo>
                  <a:pt x="17118" y="11623"/>
                  <a:pt x="18572" y="9217"/>
                  <a:pt x="19198" y="7863"/>
                </a:cubicBezTo>
                <a:cubicBezTo>
                  <a:pt x="19098" y="7437"/>
                  <a:pt x="18998" y="7011"/>
                  <a:pt x="18897" y="6610"/>
                </a:cubicBezTo>
                <a:cubicBezTo>
                  <a:pt x="18271" y="7537"/>
                  <a:pt x="17444" y="8690"/>
                  <a:pt x="16291" y="8891"/>
                </a:cubicBezTo>
                <a:cubicBezTo>
                  <a:pt x="15932" y="9020"/>
                  <a:pt x="15573" y="9075"/>
                  <a:pt x="15214" y="9075"/>
                </a:cubicBezTo>
                <a:cubicBezTo>
                  <a:pt x="14946" y="9075"/>
                  <a:pt x="14679" y="9044"/>
                  <a:pt x="14411" y="8991"/>
                </a:cubicBezTo>
                <a:cubicBezTo>
                  <a:pt x="14274" y="8991"/>
                  <a:pt x="14136" y="8990"/>
                  <a:pt x="13996" y="8990"/>
                </a:cubicBezTo>
                <a:cubicBezTo>
                  <a:pt x="12758" y="8990"/>
                  <a:pt x="11422" y="9071"/>
                  <a:pt x="10025" y="10670"/>
                </a:cubicBezTo>
                <a:cubicBezTo>
                  <a:pt x="10025" y="10670"/>
                  <a:pt x="9925" y="10770"/>
                  <a:pt x="9699" y="10770"/>
                </a:cubicBezTo>
                <a:cubicBezTo>
                  <a:pt x="9699" y="10770"/>
                  <a:pt x="9599" y="10770"/>
                  <a:pt x="9499" y="10670"/>
                </a:cubicBezTo>
                <a:cubicBezTo>
                  <a:pt x="9298" y="10570"/>
                  <a:pt x="9298" y="10244"/>
                  <a:pt x="9399" y="10044"/>
                </a:cubicBezTo>
                <a:cubicBezTo>
                  <a:pt x="10797" y="8409"/>
                  <a:pt x="12179" y="8121"/>
                  <a:pt x="13424" y="8121"/>
                </a:cubicBezTo>
                <a:cubicBezTo>
                  <a:pt x="13764" y="8121"/>
                  <a:pt x="14094" y="8142"/>
                  <a:pt x="14411" y="8164"/>
                </a:cubicBezTo>
                <a:cubicBezTo>
                  <a:pt x="14725" y="8214"/>
                  <a:pt x="15038" y="8239"/>
                  <a:pt x="15323" y="8239"/>
                </a:cubicBezTo>
                <a:cubicBezTo>
                  <a:pt x="15608" y="8239"/>
                  <a:pt x="15865" y="8214"/>
                  <a:pt x="16065" y="8164"/>
                </a:cubicBezTo>
                <a:cubicBezTo>
                  <a:pt x="17118" y="7863"/>
                  <a:pt x="17945" y="6485"/>
                  <a:pt x="18471" y="5557"/>
                </a:cubicBezTo>
                <a:cubicBezTo>
                  <a:pt x="18271" y="4730"/>
                  <a:pt x="17945" y="3978"/>
                  <a:pt x="17544" y="3252"/>
                </a:cubicBezTo>
                <a:cubicBezTo>
                  <a:pt x="16557" y="1394"/>
                  <a:pt x="15216" y="0"/>
                  <a:pt x="133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4"/>
          <p:cNvSpPr/>
          <p:nvPr/>
        </p:nvSpPr>
        <p:spPr>
          <a:xfrm>
            <a:off x="2610000" y="2587500"/>
            <a:ext cx="514450" cy="799025"/>
          </a:xfrm>
          <a:custGeom>
            <a:avLst/>
            <a:gdLst/>
            <a:ahLst/>
            <a:cxnLst/>
            <a:rect l="l" t="t" r="r" b="b"/>
            <a:pathLst>
              <a:path w="20578" h="31961" extrusionOk="0">
                <a:moveTo>
                  <a:pt x="7241" y="0"/>
                </a:moveTo>
                <a:cubicBezTo>
                  <a:pt x="5358" y="0"/>
                  <a:pt x="3997" y="1394"/>
                  <a:pt x="3034" y="3252"/>
                </a:cubicBezTo>
                <a:cubicBezTo>
                  <a:pt x="2708" y="3978"/>
                  <a:pt x="2407" y="4730"/>
                  <a:pt x="2081" y="5557"/>
                </a:cubicBezTo>
                <a:cubicBezTo>
                  <a:pt x="2607" y="6485"/>
                  <a:pt x="3535" y="7863"/>
                  <a:pt x="4487" y="8164"/>
                </a:cubicBezTo>
                <a:cubicBezTo>
                  <a:pt x="4750" y="8214"/>
                  <a:pt x="5013" y="8239"/>
                  <a:pt x="5289" y="8239"/>
                </a:cubicBezTo>
                <a:cubicBezTo>
                  <a:pt x="5565" y="8239"/>
                  <a:pt x="5853" y="8214"/>
                  <a:pt x="6166" y="8164"/>
                </a:cubicBezTo>
                <a:cubicBezTo>
                  <a:pt x="6478" y="8142"/>
                  <a:pt x="6805" y="8121"/>
                  <a:pt x="7143" y="8121"/>
                </a:cubicBezTo>
                <a:cubicBezTo>
                  <a:pt x="8383" y="8121"/>
                  <a:pt x="9781" y="8409"/>
                  <a:pt x="11179" y="10044"/>
                </a:cubicBezTo>
                <a:cubicBezTo>
                  <a:pt x="11379" y="10244"/>
                  <a:pt x="11279" y="10570"/>
                  <a:pt x="11179" y="10670"/>
                </a:cubicBezTo>
                <a:cubicBezTo>
                  <a:pt x="11054" y="10770"/>
                  <a:pt x="10953" y="10770"/>
                  <a:pt x="10853" y="10770"/>
                </a:cubicBezTo>
                <a:cubicBezTo>
                  <a:pt x="10753" y="10770"/>
                  <a:pt x="10653" y="10670"/>
                  <a:pt x="10552" y="10670"/>
                </a:cubicBezTo>
                <a:cubicBezTo>
                  <a:pt x="9223" y="9071"/>
                  <a:pt x="7915" y="8990"/>
                  <a:pt x="6681" y="8990"/>
                </a:cubicBezTo>
                <a:cubicBezTo>
                  <a:pt x="6542" y="8990"/>
                  <a:pt x="6404" y="8991"/>
                  <a:pt x="6267" y="8991"/>
                </a:cubicBezTo>
                <a:cubicBezTo>
                  <a:pt x="5956" y="9044"/>
                  <a:pt x="5664" y="9075"/>
                  <a:pt x="5383" y="9075"/>
                </a:cubicBezTo>
                <a:cubicBezTo>
                  <a:pt x="5005" y="9075"/>
                  <a:pt x="4646" y="9020"/>
                  <a:pt x="4287" y="8891"/>
                </a:cubicBezTo>
                <a:cubicBezTo>
                  <a:pt x="3234" y="8690"/>
                  <a:pt x="2282" y="7537"/>
                  <a:pt x="1780" y="6610"/>
                </a:cubicBezTo>
                <a:cubicBezTo>
                  <a:pt x="1655" y="7011"/>
                  <a:pt x="1555" y="7437"/>
                  <a:pt x="1455" y="7863"/>
                </a:cubicBezTo>
                <a:cubicBezTo>
                  <a:pt x="2081" y="9217"/>
                  <a:pt x="3535" y="11623"/>
                  <a:pt x="6267" y="13076"/>
                </a:cubicBezTo>
                <a:cubicBezTo>
                  <a:pt x="7294" y="13603"/>
                  <a:pt x="8146" y="13703"/>
                  <a:pt x="8873" y="13703"/>
                </a:cubicBezTo>
                <a:cubicBezTo>
                  <a:pt x="8973" y="13703"/>
                  <a:pt x="9074" y="13803"/>
                  <a:pt x="9174" y="13803"/>
                </a:cubicBezTo>
                <a:cubicBezTo>
                  <a:pt x="10427" y="13803"/>
                  <a:pt x="11379" y="14004"/>
                  <a:pt x="12633" y="15482"/>
                </a:cubicBezTo>
                <a:cubicBezTo>
                  <a:pt x="12796" y="15451"/>
                  <a:pt x="13019" y="15418"/>
                  <a:pt x="13297" y="15418"/>
                </a:cubicBezTo>
                <a:cubicBezTo>
                  <a:pt x="13913" y="15418"/>
                  <a:pt x="14794" y="15583"/>
                  <a:pt x="15866" y="16309"/>
                </a:cubicBezTo>
                <a:cubicBezTo>
                  <a:pt x="15966" y="16410"/>
                  <a:pt x="16066" y="16635"/>
                  <a:pt x="15966" y="16836"/>
                </a:cubicBezTo>
                <a:cubicBezTo>
                  <a:pt x="15866" y="16936"/>
                  <a:pt x="15765" y="17036"/>
                  <a:pt x="15565" y="17036"/>
                </a:cubicBezTo>
                <a:cubicBezTo>
                  <a:pt x="15565" y="17036"/>
                  <a:pt x="15440" y="17036"/>
                  <a:pt x="15339" y="16936"/>
                </a:cubicBezTo>
                <a:cubicBezTo>
                  <a:pt x="14312" y="16309"/>
                  <a:pt x="13560" y="16209"/>
                  <a:pt x="13159" y="16209"/>
                </a:cubicBezTo>
                <a:cubicBezTo>
                  <a:pt x="13785" y="17136"/>
                  <a:pt x="14412" y="18515"/>
                  <a:pt x="15239" y="20395"/>
                </a:cubicBezTo>
                <a:cubicBezTo>
                  <a:pt x="15339" y="20595"/>
                  <a:pt x="15239" y="20896"/>
                  <a:pt x="15039" y="21021"/>
                </a:cubicBezTo>
                <a:lnTo>
                  <a:pt x="14938" y="21021"/>
                </a:lnTo>
                <a:cubicBezTo>
                  <a:pt x="14713" y="21021"/>
                  <a:pt x="14613" y="20896"/>
                  <a:pt x="14512" y="20796"/>
                </a:cubicBezTo>
                <a:cubicBezTo>
                  <a:pt x="13560" y="18515"/>
                  <a:pt x="12733" y="17136"/>
                  <a:pt x="12106" y="16209"/>
                </a:cubicBezTo>
                <a:cubicBezTo>
                  <a:pt x="10953" y="14755"/>
                  <a:pt x="10227" y="14630"/>
                  <a:pt x="9174" y="14630"/>
                </a:cubicBezTo>
                <a:lnTo>
                  <a:pt x="9074" y="14630"/>
                </a:lnTo>
                <a:cubicBezTo>
                  <a:pt x="8673" y="15382"/>
                  <a:pt x="7921" y="17036"/>
                  <a:pt x="8146" y="18089"/>
                </a:cubicBezTo>
                <a:cubicBezTo>
                  <a:pt x="8247" y="18515"/>
                  <a:pt x="8547" y="19016"/>
                  <a:pt x="8873" y="19542"/>
                </a:cubicBezTo>
                <a:cubicBezTo>
                  <a:pt x="9274" y="19376"/>
                  <a:pt x="10057" y="19142"/>
                  <a:pt x="10872" y="19142"/>
                </a:cubicBezTo>
                <a:cubicBezTo>
                  <a:pt x="11534" y="19142"/>
                  <a:pt x="12216" y="19296"/>
                  <a:pt x="12733" y="19768"/>
                </a:cubicBezTo>
                <a:cubicBezTo>
                  <a:pt x="12833" y="19968"/>
                  <a:pt x="12933" y="20169"/>
                  <a:pt x="12733" y="20395"/>
                </a:cubicBezTo>
                <a:cubicBezTo>
                  <a:pt x="12633" y="20495"/>
                  <a:pt x="12532" y="20495"/>
                  <a:pt x="12432" y="20495"/>
                </a:cubicBezTo>
                <a:cubicBezTo>
                  <a:pt x="12307" y="20495"/>
                  <a:pt x="12207" y="20495"/>
                  <a:pt x="12106" y="20395"/>
                </a:cubicBezTo>
                <a:cubicBezTo>
                  <a:pt x="11795" y="20072"/>
                  <a:pt x="11368" y="19966"/>
                  <a:pt x="10925" y="19966"/>
                </a:cubicBezTo>
                <a:cubicBezTo>
                  <a:pt x="10334" y="19966"/>
                  <a:pt x="9715" y="20155"/>
                  <a:pt x="9299" y="20269"/>
                </a:cubicBezTo>
                <a:cubicBezTo>
                  <a:pt x="9800" y="21021"/>
                  <a:pt x="10227" y="21648"/>
                  <a:pt x="10552" y="21948"/>
                </a:cubicBezTo>
                <a:cubicBezTo>
                  <a:pt x="10753" y="22049"/>
                  <a:pt x="10653" y="22375"/>
                  <a:pt x="10552" y="22475"/>
                </a:cubicBezTo>
                <a:cubicBezTo>
                  <a:pt x="10427" y="22575"/>
                  <a:pt x="10327" y="22575"/>
                  <a:pt x="10227" y="22575"/>
                </a:cubicBezTo>
                <a:cubicBezTo>
                  <a:pt x="10126" y="22575"/>
                  <a:pt x="10026" y="22575"/>
                  <a:pt x="9926" y="22475"/>
                </a:cubicBezTo>
                <a:cubicBezTo>
                  <a:pt x="9800" y="22375"/>
                  <a:pt x="7720" y="19868"/>
                  <a:pt x="7420" y="18189"/>
                </a:cubicBezTo>
                <a:cubicBezTo>
                  <a:pt x="7094" y="17036"/>
                  <a:pt x="7720" y="15382"/>
                  <a:pt x="8146" y="14530"/>
                </a:cubicBezTo>
                <a:cubicBezTo>
                  <a:pt x="7620" y="14430"/>
                  <a:pt x="7094" y="14329"/>
                  <a:pt x="6467" y="14004"/>
                </a:cubicBezTo>
                <a:cubicBezTo>
                  <a:pt x="6367" y="14856"/>
                  <a:pt x="6041" y="16109"/>
                  <a:pt x="4788" y="16936"/>
                </a:cubicBezTo>
                <a:cubicBezTo>
                  <a:pt x="4688" y="17036"/>
                  <a:pt x="4587" y="17036"/>
                  <a:pt x="4487" y="17036"/>
                </a:cubicBezTo>
                <a:cubicBezTo>
                  <a:pt x="4387" y="17036"/>
                  <a:pt x="4287" y="16936"/>
                  <a:pt x="4161" y="16836"/>
                </a:cubicBezTo>
                <a:cubicBezTo>
                  <a:pt x="4061" y="16635"/>
                  <a:pt x="4061" y="16410"/>
                  <a:pt x="4287" y="16309"/>
                </a:cubicBezTo>
                <a:cubicBezTo>
                  <a:pt x="5415" y="15482"/>
                  <a:pt x="5640" y="14229"/>
                  <a:pt x="5640" y="13703"/>
                </a:cubicBezTo>
                <a:cubicBezTo>
                  <a:pt x="3334" y="12450"/>
                  <a:pt x="1981" y="10570"/>
                  <a:pt x="1154" y="9116"/>
                </a:cubicBezTo>
                <a:cubicBezTo>
                  <a:pt x="1029" y="9843"/>
                  <a:pt x="828" y="10570"/>
                  <a:pt x="828" y="11397"/>
                </a:cubicBezTo>
                <a:cubicBezTo>
                  <a:pt x="1" y="17989"/>
                  <a:pt x="2507" y="23928"/>
                  <a:pt x="7094" y="28540"/>
                </a:cubicBezTo>
                <a:cubicBezTo>
                  <a:pt x="8918" y="30419"/>
                  <a:pt x="11245" y="31960"/>
                  <a:pt x="13270" y="31960"/>
                </a:cubicBezTo>
                <a:cubicBezTo>
                  <a:pt x="14945" y="31960"/>
                  <a:pt x="16413" y="30905"/>
                  <a:pt x="17219" y="28114"/>
                </a:cubicBezTo>
                <a:cubicBezTo>
                  <a:pt x="20577" y="16735"/>
                  <a:pt x="11480" y="445"/>
                  <a:pt x="7620" y="18"/>
                </a:cubicBezTo>
                <a:cubicBezTo>
                  <a:pt x="7491" y="6"/>
                  <a:pt x="7365" y="0"/>
                  <a:pt x="7241" y="0"/>
                </a:cubicBezTo>
                <a:close/>
              </a:path>
            </a:pathLst>
          </a:custGeom>
          <a:solidFill>
            <a:srgbClr val="D45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4"/>
          <p:cNvSpPr/>
          <p:nvPr/>
        </p:nvSpPr>
        <p:spPr>
          <a:xfrm>
            <a:off x="2518525" y="2373675"/>
            <a:ext cx="73350" cy="357775"/>
          </a:xfrm>
          <a:custGeom>
            <a:avLst/>
            <a:gdLst/>
            <a:ahLst/>
            <a:cxnLst/>
            <a:rect l="l" t="t" r="r" b="b"/>
            <a:pathLst>
              <a:path w="2934" h="14311" extrusionOk="0">
                <a:moveTo>
                  <a:pt x="1" y="0"/>
                </a:moveTo>
                <a:lnTo>
                  <a:pt x="1" y="14311"/>
                </a:lnTo>
                <a:lnTo>
                  <a:pt x="2933" y="14311"/>
                </a:lnTo>
                <a:lnTo>
                  <a:pt x="293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3" name="Google Shape;573;p34"/>
          <p:cNvGrpSpPr/>
          <p:nvPr/>
        </p:nvGrpSpPr>
        <p:grpSpPr>
          <a:xfrm>
            <a:off x="2518525" y="2392450"/>
            <a:ext cx="73350" cy="278850"/>
            <a:chOff x="2518525" y="2392450"/>
            <a:chExt cx="73350" cy="278850"/>
          </a:xfrm>
        </p:grpSpPr>
        <p:sp>
          <p:nvSpPr>
            <p:cNvPr id="574" name="Google Shape;574;p34"/>
            <p:cNvSpPr/>
            <p:nvPr/>
          </p:nvSpPr>
          <p:spPr>
            <a:xfrm>
              <a:off x="2518525" y="2433825"/>
              <a:ext cx="73350" cy="15675"/>
            </a:xfrm>
            <a:custGeom>
              <a:avLst/>
              <a:gdLst/>
              <a:ahLst/>
              <a:cxnLst/>
              <a:rect l="l" t="t" r="r" b="b"/>
              <a:pathLst>
                <a:path w="2934" h="627" extrusionOk="0">
                  <a:moveTo>
                    <a:pt x="1" y="0"/>
                  </a:moveTo>
                  <a:lnTo>
                    <a:pt x="1" y="627"/>
                  </a:lnTo>
                  <a:lnTo>
                    <a:pt x="2933" y="627"/>
                  </a:lnTo>
                  <a:lnTo>
                    <a:pt x="293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4"/>
            <p:cNvSpPr/>
            <p:nvPr/>
          </p:nvSpPr>
          <p:spPr>
            <a:xfrm>
              <a:off x="2518525" y="2392450"/>
              <a:ext cx="73350" cy="18200"/>
            </a:xfrm>
            <a:custGeom>
              <a:avLst/>
              <a:gdLst/>
              <a:ahLst/>
              <a:cxnLst/>
              <a:rect l="l" t="t" r="r" b="b"/>
              <a:pathLst>
                <a:path w="2934" h="728" extrusionOk="0">
                  <a:moveTo>
                    <a:pt x="1" y="1"/>
                  </a:moveTo>
                  <a:lnTo>
                    <a:pt x="1" y="728"/>
                  </a:lnTo>
                  <a:lnTo>
                    <a:pt x="2933" y="728"/>
                  </a:lnTo>
                  <a:lnTo>
                    <a:pt x="2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4"/>
            <p:cNvSpPr/>
            <p:nvPr/>
          </p:nvSpPr>
          <p:spPr>
            <a:xfrm>
              <a:off x="2518525" y="2478300"/>
              <a:ext cx="73350" cy="15700"/>
            </a:xfrm>
            <a:custGeom>
              <a:avLst/>
              <a:gdLst/>
              <a:ahLst/>
              <a:cxnLst/>
              <a:rect l="l" t="t" r="r" b="b"/>
              <a:pathLst>
                <a:path w="2934" h="628" extrusionOk="0">
                  <a:moveTo>
                    <a:pt x="1" y="1"/>
                  </a:moveTo>
                  <a:lnTo>
                    <a:pt x="1" y="627"/>
                  </a:lnTo>
                  <a:lnTo>
                    <a:pt x="2933" y="627"/>
                  </a:lnTo>
                  <a:lnTo>
                    <a:pt x="2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4"/>
            <p:cNvSpPr/>
            <p:nvPr/>
          </p:nvSpPr>
          <p:spPr>
            <a:xfrm>
              <a:off x="2518525" y="2520275"/>
              <a:ext cx="73350" cy="18200"/>
            </a:xfrm>
            <a:custGeom>
              <a:avLst/>
              <a:gdLst/>
              <a:ahLst/>
              <a:cxnLst/>
              <a:rect l="l" t="t" r="r" b="b"/>
              <a:pathLst>
                <a:path w="2934" h="728" extrusionOk="0">
                  <a:moveTo>
                    <a:pt x="1" y="1"/>
                  </a:moveTo>
                  <a:lnTo>
                    <a:pt x="1" y="728"/>
                  </a:lnTo>
                  <a:lnTo>
                    <a:pt x="2933" y="728"/>
                  </a:lnTo>
                  <a:lnTo>
                    <a:pt x="2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4"/>
            <p:cNvSpPr/>
            <p:nvPr/>
          </p:nvSpPr>
          <p:spPr>
            <a:xfrm>
              <a:off x="2518525" y="2564775"/>
              <a:ext cx="73350" cy="18175"/>
            </a:xfrm>
            <a:custGeom>
              <a:avLst/>
              <a:gdLst/>
              <a:ahLst/>
              <a:cxnLst/>
              <a:rect l="l" t="t" r="r" b="b"/>
              <a:pathLst>
                <a:path w="2934" h="727" extrusionOk="0">
                  <a:moveTo>
                    <a:pt x="1" y="0"/>
                  </a:moveTo>
                  <a:lnTo>
                    <a:pt x="1" y="727"/>
                  </a:lnTo>
                  <a:lnTo>
                    <a:pt x="2933" y="727"/>
                  </a:lnTo>
                  <a:lnTo>
                    <a:pt x="293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4"/>
            <p:cNvSpPr/>
            <p:nvPr/>
          </p:nvSpPr>
          <p:spPr>
            <a:xfrm>
              <a:off x="2518525" y="2608625"/>
              <a:ext cx="73350" cy="18825"/>
            </a:xfrm>
            <a:custGeom>
              <a:avLst/>
              <a:gdLst/>
              <a:ahLst/>
              <a:cxnLst/>
              <a:rect l="l" t="t" r="r" b="b"/>
              <a:pathLst>
                <a:path w="2934" h="753" extrusionOk="0">
                  <a:moveTo>
                    <a:pt x="1" y="1"/>
                  </a:moveTo>
                  <a:lnTo>
                    <a:pt x="1" y="752"/>
                  </a:lnTo>
                  <a:lnTo>
                    <a:pt x="2933" y="752"/>
                  </a:lnTo>
                  <a:lnTo>
                    <a:pt x="293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4"/>
            <p:cNvSpPr/>
            <p:nvPr/>
          </p:nvSpPr>
          <p:spPr>
            <a:xfrm>
              <a:off x="2518525" y="2653125"/>
              <a:ext cx="73350" cy="18175"/>
            </a:xfrm>
            <a:custGeom>
              <a:avLst/>
              <a:gdLst/>
              <a:ahLst/>
              <a:cxnLst/>
              <a:rect l="l" t="t" r="r" b="b"/>
              <a:pathLst>
                <a:path w="2934" h="727" extrusionOk="0">
                  <a:moveTo>
                    <a:pt x="1" y="0"/>
                  </a:moveTo>
                  <a:lnTo>
                    <a:pt x="1" y="727"/>
                  </a:lnTo>
                  <a:lnTo>
                    <a:pt x="2933" y="727"/>
                  </a:lnTo>
                  <a:lnTo>
                    <a:pt x="293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34"/>
          <p:cNvGrpSpPr/>
          <p:nvPr/>
        </p:nvGrpSpPr>
        <p:grpSpPr>
          <a:xfrm>
            <a:off x="2440200" y="2875950"/>
            <a:ext cx="310825" cy="428175"/>
            <a:chOff x="2440200" y="2875950"/>
            <a:chExt cx="310825" cy="428175"/>
          </a:xfrm>
        </p:grpSpPr>
        <p:sp>
          <p:nvSpPr>
            <p:cNvPr id="582" name="Google Shape;582;p34"/>
            <p:cNvSpPr/>
            <p:nvPr/>
          </p:nvSpPr>
          <p:spPr>
            <a:xfrm>
              <a:off x="2440200" y="2875950"/>
              <a:ext cx="201175" cy="179450"/>
            </a:xfrm>
            <a:custGeom>
              <a:avLst/>
              <a:gdLst/>
              <a:ahLst/>
              <a:cxnLst/>
              <a:rect l="l" t="t" r="r" b="b"/>
              <a:pathLst>
                <a:path w="8047" h="7178" extrusionOk="0">
                  <a:moveTo>
                    <a:pt x="5888" y="0"/>
                  </a:moveTo>
                  <a:cubicBezTo>
                    <a:pt x="5783" y="0"/>
                    <a:pt x="5668" y="31"/>
                    <a:pt x="5540" y="85"/>
                  </a:cubicBezTo>
                  <a:cubicBezTo>
                    <a:pt x="5214" y="285"/>
                    <a:pt x="5114" y="711"/>
                    <a:pt x="5314" y="912"/>
                  </a:cubicBezTo>
                  <a:cubicBezTo>
                    <a:pt x="5540" y="1212"/>
                    <a:pt x="5640" y="1538"/>
                    <a:pt x="5740" y="1839"/>
                  </a:cubicBezTo>
                  <a:cubicBezTo>
                    <a:pt x="5911" y="2201"/>
                    <a:pt x="5575" y="2635"/>
                    <a:pt x="5209" y="2635"/>
                  </a:cubicBezTo>
                  <a:cubicBezTo>
                    <a:pt x="5144" y="2635"/>
                    <a:pt x="5078" y="2621"/>
                    <a:pt x="5013" y="2591"/>
                  </a:cubicBezTo>
                  <a:cubicBezTo>
                    <a:pt x="4913" y="2466"/>
                    <a:pt x="4813" y="2466"/>
                    <a:pt x="4813" y="2466"/>
                  </a:cubicBezTo>
                  <a:cubicBezTo>
                    <a:pt x="4387" y="2265"/>
                    <a:pt x="4287" y="1839"/>
                    <a:pt x="4186" y="1438"/>
                  </a:cubicBezTo>
                  <a:cubicBezTo>
                    <a:pt x="4083" y="1169"/>
                    <a:pt x="3861" y="986"/>
                    <a:pt x="3603" y="986"/>
                  </a:cubicBezTo>
                  <a:cubicBezTo>
                    <a:pt x="3548" y="986"/>
                    <a:pt x="3492" y="994"/>
                    <a:pt x="3435" y="1012"/>
                  </a:cubicBezTo>
                  <a:cubicBezTo>
                    <a:pt x="3134" y="1112"/>
                    <a:pt x="3034" y="1438"/>
                    <a:pt x="3034" y="1739"/>
                  </a:cubicBezTo>
                  <a:lnTo>
                    <a:pt x="3234" y="2265"/>
                  </a:lnTo>
                  <a:cubicBezTo>
                    <a:pt x="3234" y="2466"/>
                    <a:pt x="3234" y="2591"/>
                    <a:pt x="3134" y="2791"/>
                  </a:cubicBezTo>
                  <a:cubicBezTo>
                    <a:pt x="2641" y="3284"/>
                    <a:pt x="3071" y="4590"/>
                    <a:pt x="2614" y="4590"/>
                  </a:cubicBezTo>
                  <a:cubicBezTo>
                    <a:pt x="2582" y="4590"/>
                    <a:pt x="2547" y="4584"/>
                    <a:pt x="2507" y="4571"/>
                  </a:cubicBezTo>
                  <a:cubicBezTo>
                    <a:pt x="2081" y="4345"/>
                    <a:pt x="1981" y="3418"/>
                    <a:pt x="1981" y="2791"/>
                  </a:cubicBezTo>
                  <a:cubicBezTo>
                    <a:pt x="1981" y="2591"/>
                    <a:pt x="1780" y="2265"/>
                    <a:pt x="1455" y="2265"/>
                  </a:cubicBezTo>
                  <a:lnTo>
                    <a:pt x="928" y="2165"/>
                  </a:lnTo>
                  <a:cubicBezTo>
                    <a:pt x="875" y="2147"/>
                    <a:pt x="822" y="2139"/>
                    <a:pt x="769" y="2139"/>
                  </a:cubicBezTo>
                  <a:cubicBezTo>
                    <a:pt x="523" y="2139"/>
                    <a:pt x="302" y="2322"/>
                    <a:pt x="302" y="2591"/>
                  </a:cubicBezTo>
                  <a:cubicBezTo>
                    <a:pt x="1" y="4671"/>
                    <a:pt x="728" y="6551"/>
                    <a:pt x="1054" y="7077"/>
                  </a:cubicBezTo>
                  <a:lnTo>
                    <a:pt x="1054" y="7177"/>
                  </a:lnTo>
                  <a:cubicBezTo>
                    <a:pt x="1780" y="5824"/>
                    <a:pt x="3034" y="4771"/>
                    <a:pt x="4688" y="4671"/>
                  </a:cubicBezTo>
                  <a:cubicBezTo>
                    <a:pt x="4910" y="4648"/>
                    <a:pt x="5130" y="4635"/>
                    <a:pt x="5351" y="4635"/>
                  </a:cubicBezTo>
                  <a:cubicBezTo>
                    <a:pt x="6079" y="4635"/>
                    <a:pt x="6813" y="4770"/>
                    <a:pt x="7620" y="5097"/>
                  </a:cubicBezTo>
                  <a:cubicBezTo>
                    <a:pt x="8046" y="2691"/>
                    <a:pt x="6793" y="912"/>
                    <a:pt x="6267" y="185"/>
                  </a:cubicBezTo>
                  <a:cubicBezTo>
                    <a:pt x="6152" y="56"/>
                    <a:pt x="6029" y="0"/>
                    <a:pt x="58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4"/>
            <p:cNvSpPr/>
            <p:nvPr/>
          </p:nvSpPr>
          <p:spPr>
            <a:xfrm>
              <a:off x="2453375" y="3003375"/>
              <a:ext cx="297650" cy="300750"/>
            </a:xfrm>
            <a:custGeom>
              <a:avLst/>
              <a:gdLst/>
              <a:ahLst/>
              <a:cxnLst/>
              <a:rect l="l" t="t" r="r" b="b"/>
              <a:pathLst>
                <a:path w="11906" h="12030" extrusionOk="0">
                  <a:moveTo>
                    <a:pt x="4161" y="0"/>
                  </a:moveTo>
                  <a:cubicBezTo>
                    <a:pt x="3860" y="100"/>
                    <a:pt x="3659" y="100"/>
                    <a:pt x="3534" y="201"/>
                  </a:cubicBezTo>
                  <a:cubicBezTo>
                    <a:pt x="3534" y="201"/>
                    <a:pt x="3534" y="1755"/>
                    <a:pt x="4913" y="3333"/>
                  </a:cubicBezTo>
                  <a:cubicBezTo>
                    <a:pt x="5013" y="3534"/>
                    <a:pt x="5013" y="3760"/>
                    <a:pt x="4913" y="3860"/>
                  </a:cubicBezTo>
                  <a:cubicBezTo>
                    <a:pt x="4787" y="3960"/>
                    <a:pt x="4687" y="3960"/>
                    <a:pt x="4587" y="3960"/>
                  </a:cubicBezTo>
                  <a:cubicBezTo>
                    <a:pt x="4486" y="3960"/>
                    <a:pt x="4486" y="3860"/>
                    <a:pt x="4386" y="3860"/>
                  </a:cubicBezTo>
                  <a:cubicBezTo>
                    <a:pt x="3133" y="2381"/>
                    <a:pt x="2807" y="1028"/>
                    <a:pt x="2807" y="401"/>
                  </a:cubicBezTo>
                  <a:cubicBezTo>
                    <a:pt x="2281" y="727"/>
                    <a:pt x="1880" y="1028"/>
                    <a:pt x="1554" y="1454"/>
                  </a:cubicBezTo>
                  <a:cubicBezTo>
                    <a:pt x="1554" y="2281"/>
                    <a:pt x="1880" y="4887"/>
                    <a:pt x="4386" y="6266"/>
                  </a:cubicBezTo>
                  <a:cubicBezTo>
                    <a:pt x="4587" y="6366"/>
                    <a:pt x="4687" y="6567"/>
                    <a:pt x="4587" y="6767"/>
                  </a:cubicBezTo>
                  <a:cubicBezTo>
                    <a:pt x="4515" y="6857"/>
                    <a:pt x="4392" y="6933"/>
                    <a:pt x="4282" y="6933"/>
                  </a:cubicBezTo>
                  <a:cubicBezTo>
                    <a:pt x="4238" y="6933"/>
                    <a:pt x="4196" y="6921"/>
                    <a:pt x="4161" y="6892"/>
                  </a:cubicBezTo>
                  <a:lnTo>
                    <a:pt x="4060" y="6892"/>
                  </a:lnTo>
                  <a:cubicBezTo>
                    <a:pt x="3760" y="6667"/>
                    <a:pt x="3434" y="6466"/>
                    <a:pt x="3133" y="6266"/>
                  </a:cubicBezTo>
                  <a:lnTo>
                    <a:pt x="3133" y="6266"/>
                  </a:lnTo>
                  <a:cubicBezTo>
                    <a:pt x="3334" y="7394"/>
                    <a:pt x="3760" y="8872"/>
                    <a:pt x="4587" y="9399"/>
                  </a:cubicBezTo>
                  <a:cubicBezTo>
                    <a:pt x="4787" y="9499"/>
                    <a:pt x="4787" y="9699"/>
                    <a:pt x="4687" y="9900"/>
                  </a:cubicBezTo>
                  <a:cubicBezTo>
                    <a:pt x="4615" y="9989"/>
                    <a:pt x="4544" y="10066"/>
                    <a:pt x="4472" y="10066"/>
                  </a:cubicBezTo>
                  <a:cubicBezTo>
                    <a:pt x="4444" y="10066"/>
                    <a:pt x="4415" y="10054"/>
                    <a:pt x="4386" y="10025"/>
                  </a:cubicBezTo>
                  <a:lnTo>
                    <a:pt x="4161" y="10025"/>
                  </a:lnTo>
                  <a:cubicBezTo>
                    <a:pt x="2707" y="9073"/>
                    <a:pt x="2406" y="6141"/>
                    <a:pt x="2281" y="5514"/>
                  </a:cubicBezTo>
                  <a:cubicBezTo>
                    <a:pt x="1454" y="4386"/>
                    <a:pt x="1028" y="3133"/>
                    <a:pt x="928" y="2281"/>
                  </a:cubicBezTo>
                  <a:cubicBezTo>
                    <a:pt x="928" y="2281"/>
                    <a:pt x="827" y="2381"/>
                    <a:pt x="827" y="2506"/>
                  </a:cubicBezTo>
                  <a:cubicBezTo>
                    <a:pt x="100" y="3760"/>
                    <a:pt x="0" y="5414"/>
                    <a:pt x="727" y="6993"/>
                  </a:cubicBezTo>
                  <a:cubicBezTo>
                    <a:pt x="2030" y="9872"/>
                    <a:pt x="5114" y="12029"/>
                    <a:pt x="7066" y="12029"/>
                  </a:cubicBezTo>
                  <a:cubicBezTo>
                    <a:pt x="7441" y="12029"/>
                    <a:pt x="7775" y="11949"/>
                    <a:pt x="8045" y="11780"/>
                  </a:cubicBezTo>
                  <a:cubicBezTo>
                    <a:pt x="10652" y="10226"/>
                    <a:pt x="11905" y="3233"/>
                    <a:pt x="7920" y="727"/>
                  </a:cubicBezTo>
                  <a:cubicBezTo>
                    <a:pt x="7720" y="627"/>
                    <a:pt x="7519" y="501"/>
                    <a:pt x="7419" y="401"/>
                  </a:cubicBezTo>
                  <a:cubicBezTo>
                    <a:pt x="6893" y="201"/>
                    <a:pt x="6466" y="100"/>
                    <a:pt x="6040" y="0"/>
                  </a:cubicBezTo>
                  <a:lnTo>
                    <a:pt x="6040" y="0"/>
                  </a:lnTo>
                  <a:cubicBezTo>
                    <a:pt x="6792" y="627"/>
                    <a:pt x="7294" y="1454"/>
                    <a:pt x="7720" y="2607"/>
                  </a:cubicBezTo>
                  <a:cubicBezTo>
                    <a:pt x="7720" y="2707"/>
                    <a:pt x="7720" y="2807"/>
                    <a:pt x="7820" y="2907"/>
                  </a:cubicBezTo>
                  <a:cubicBezTo>
                    <a:pt x="8146" y="4161"/>
                    <a:pt x="8446" y="5514"/>
                    <a:pt x="8446" y="6892"/>
                  </a:cubicBezTo>
                  <a:lnTo>
                    <a:pt x="8446" y="6993"/>
                  </a:lnTo>
                  <a:cubicBezTo>
                    <a:pt x="8446" y="7193"/>
                    <a:pt x="8346" y="7293"/>
                    <a:pt x="8146" y="7293"/>
                  </a:cubicBezTo>
                  <a:lnTo>
                    <a:pt x="8045" y="7293"/>
                  </a:lnTo>
                  <a:cubicBezTo>
                    <a:pt x="7820" y="7293"/>
                    <a:pt x="7720" y="7193"/>
                    <a:pt x="7720" y="6993"/>
                  </a:cubicBezTo>
                  <a:lnTo>
                    <a:pt x="7720" y="6892"/>
                  </a:lnTo>
                  <a:cubicBezTo>
                    <a:pt x="7720" y="6040"/>
                    <a:pt x="7619" y="5013"/>
                    <a:pt x="7294" y="4161"/>
                  </a:cubicBezTo>
                  <a:cubicBezTo>
                    <a:pt x="7193" y="4787"/>
                    <a:pt x="6893" y="5414"/>
                    <a:pt x="6567" y="6266"/>
                  </a:cubicBezTo>
                  <a:cubicBezTo>
                    <a:pt x="6266" y="6767"/>
                    <a:pt x="6040" y="7293"/>
                    <a:pt x="6266" y="7820"/>
                  </a:cubicBezTo>
                  <a:cubicBezTo>
                    <a:pt x="6466" y="8246"/>
                    <a:pt x="6792" y="8647"/>
                    <a:pt x="7419" y="8973"/>
                  </a:cubicBezTo>
                  <a:cubicBezTo>
                    <a:pt x="7519" y="9073"/>
                    <a:pt x="7619" y="9399"/>
                    <a:pt x="7519" y="9499"/>
                  </a:cubicBezTo>
                  <a:cubicBezTo>
                    <a:pt x="7419" y="9599"/>
                    <a:pt x="7193" y="9699"/>
                    <a:pt x="7093" y="9699"/>
                  </a:cubicBezTo>
                  <a:lnTo>
                    <a:pt x="6993" y="9599"/>
                  </a:lnTo>
                  <a:cubicBezTo>
                    <a:pt x="6366" y="9173"/>
                    <a:pt x="5840" y="8647"/>
                    <a:pt x="5639" y="8020"/>
                  </a:cubicBezTo>
                  <a:cubicBezTo>
                    <a:pt x="5314" y="7293"/>
                    <a:pt x="5639" y="6466"/>
                    <a:pt x="5940" y="5940"/>
                  </a:cubicBezTo>
                  <a:cubicBezTo>
                    <a:pt x="6466" y="4687"/>
                    <a:pt x="6792" y="3634"/>
                    <a:pt x="6993" y="2707"/>
                  </a:cubicBezTo>
                  <a:cubicBezTo>
                    <a:pt x="6667" y="1755"/>
                    <a:pt x="5840" y="100"/>
                    <a:pt x="41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4" name="Google Shape;584;p34"/>
          <p:cNvSpPr/>
          <p:nvPr/>
        </p:nvSpPr>
        <p:spPr>
          <a:xfrm>
            <a:off x="2341225" y="3574800"/>
            <a:ext cx="642250" cy="639750"/>
          </a:xfrm>
          <a:custGeom>
            <a:avLst/>
            <a:gdLst/>
            <a:ahLst/>
            <a:cxnLst/>
            <a:rect l="l" t="t" r="r" b="b"/>
            <a:pathLst>
              <a:path w="25690" h="25590" extrusionOk="0">
                <a:moveTo>
                  <a:pt x="13985" y="0"/>
                </a:moveTo>
                <a:cubicBezTo>
                  <a:pt x="13659" y="0"/>
                  <a:pt x="13358" y="326"/>
                  <a:pt x="13358" y="727"/>
                </a:cubicBezTo>
                <a:lnTo>
                  <a:pt x="13358" y="2607"/>
                </a:lnTo>
                <a:cubicBezTo>
                  <a:pt x="13358" y="3033"/>
                  <a:pt x="13033" y="3459"/>
                  <a:pt x="12632" y="3559"/>
                </a:cubicBezTo>
                <a:cubicBezTo>
                  <a:pt x="12105" y="3760"/>
                  <a:pt x="11479" y="3960"/>
                  <a:pt x="10952" y="4386"/>
                </a:cubicBezTo>
                <a:cubicBezTo>
                  <a:pt x="10226" y="4913"/>
                  <a:pt x="9599" y="5840"/>
                  <a:pt x="10025" y="7319"/>
                </a:cubicBezTo>
                <a:cubicBezTo>
                  <a:pt x="10226" y="7720"/>
                  <a:pt x="10326" y="8146"/>
                  <a:pt x="10426" y="8472"/>
                </a:cubicBezTo>
                <a:cubicBezTo>
                  <a:pt x="11278" y="10452"/>
                  <a:pt x="12306" y="11705"/>
                  <a:pt x="11278" y="13259"/>
                </a:cubicBezTo>
                <a:cubicBezTo>
                  <a:pt x="10752" y="13985"/>
                  <a:pt x="9900" y="14512"/>
                  <a:pt x="8972" y="14512"/>
                </a:cubicBezTo>
                <a:cubicBezTo>
                  <a:pt x="8145" y="14612"/>
                  <a:pt x="7193" y="14838"/>
                  <a:pt x="6892" y="15564"/>
                </a:cubicBezTo>
                <a:lnTo>
                  <a:pt x="4486" y="15564"/>
                </a:lnTo>
                <a:cubicBezTo>
                  <a:pt x="3133" y="15564"/>
                  <a:pt x="1754" y="16091"/>
                  <a:pt x="1028" y="17244"/>
                </a:cubicBezTo>
                <a:cubicBezTo>
                  <a:pt x="201" y="18271"/>
                  <a:pt x="0" y="19625"/>
                  <a:pt x="201" y="20878"/>
                </a:cubicBezTo>
                <a:lnTo>
                  <a:pt x="1253" y="25163"/>
                </a:lnTo>
                <a:lnTo>
                  <a:pt x="4586" y="25590"/>
                </a:lnTo>
                <a:lnTo>
                  <a:pt x="3333" y="20151"/>
                </a:lnTo>
                <a:cubicBezTo>
                  <a:pt x="3233" y="19750"/>
                  <a:pt x="3333" y="19324"/>
                  <a:pt x="3534" y="18998"/>
                </a:cubicBezTo>
                <a:cubicBezTo>
                  <a:pt x="3860" y="18697"/>
                  <a:pt x="4261" y="18271"/>
                  <a:pt x="4687" y="18271"/>
                </a:cubicBezTo>
                <a:lnTo>
                  <a:pt x="6892" y="18271"/>
                </a:lnTo>
                <a:cubicBezTo>
                  <a:pt x="6892" y="18271"/>
                  <a:pt x="9365" y="21073"/>
                  <a:pt x="13545" y="21073"/>
                </a:cubicBezTo>
                <a:cubicBezTo>
                  <a:pt x="14654" y="21073"/>
                  <a:pt x="15883" y="20876"/>
                  <a:pt x="17218" y="20376"/>
                </a:cubicBezTo>
                <a:cubicBezTo>
                  <a:pt x="23584" y="18071"/>
                  <a:pt x="25063" y="12532"/>
                  <a:pt x="25364" y="10978"/>
                </a:cubicBezTo>
                <a:cubicBezTo>
                  <a:pt x="25689" y="9399"/>
                  <a:pt x="25564" y="3334"/>
                  <a:pt x="17018" y="2832"/>
                </a:cubicBezTo>
                <a:cubicBezTo>
                  <a:pt x="16491" y="2832"/>
                  <a:pt x="16065" y="2406"/>
                  <a:pt x="16065" y="1980"/>
                </a:cubicBezTo>
                <a:lnTo>
                  <a:pt x="1606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4"/>
          <p:cNvSpPr/>
          <p:nvPr/>
        </p:nvSpPr>
        <p:spPr>
          <a:xfrm>
            <a:off x="2090575" y="3385100"/>
            <a:ext cx="756925" cy="507550"/>
          </a:xfrm>
          <a:custGeom>
            <a:avLst/>
            <a:gdLst/>
            <a:ahLst/>
            <a:cxnLst/>
            <a:rect l="l" t="t" r="r" b="b"/>
            <a:pathLst>
              <a:path w="30277" h="20302" extrusionOk="0">
                <a:moveTo>
                  <a:pt x="24853" y="1"/>
                </a:moveTo>
                <a:cubicBezTo>
                  <a:pt x="21793" y="1"/>
                  <a:pt x="17330" y="1851"/>
                  <a:pt x="10309" y="1851"/>
                </a:cubicBezTo>
                <a:cubicBezTo>
                  <a:pt x="10174" y="1851"/>
                  <a:pt x="10038" y="1850"/>
                  <a:pt x="9901" y="1849"/>
                </a:cubicBezTo>
                <a:cubicBezTo>
                  <a:pt x="1" y="1849"/>
                  <a:pt x="2181" y="12400"/>
                  <a:pt x="2181" y="12400"/>
                </a:cubicBezTo>
                <a:cubicBezTo>
                  <a:pt x="2708" y="14581"/>
                  <a:pt x="728" y="18666"/>
                  <a:pt x="2181" y="20020"/>
                </a:cubicBezTo>
                <a:cubicBezTo>
                  <a:pt x="2379" y="20217"/>
                  <a:pt x="2641" y="20301"/>
                  <a:pt x="2945" y="20301"/>
                </a:cubicBezTo>
                <a:cubicBezTo>
                  <a:pt x="4722" y="20301"/>
                  <a:pt x="7921" y="17413"/>
                  <a:pt x="7921" y="17413"/>
                </a:cubicBezTo>
                <a:cubicBezTo>
                  <a:pt x="8758" y="17565"/>
                  <a:pt x="9500" y="17634"/>
                  <a:pt x="10161" y="17634"/>
                </a:cubicBezTo>
                <a:cubicBezTo>
                  <a:pt x="14946" y="17634"/>
                  <a:pt x="15531" y="14024"/>
                  <a:pt x="17645" y="12175"/>
                </a:cubicBezTo>
                <a:cubicBezTo>
                  <a:pt x="19199" y="10821"/>
                  <a:pt x="20878" y="10420"/>
                  <a:pt x="21806" y="10295"/>
                </a:cubicBezTo>
                <a:cubicBezTo>
                  <a:pt x="22232" y="10195"/>
                  <a:pt x="22557" y="9894"/>
                  <a:pt x="22557" y="9468"/>
                </a:cubicBezTo>
                <a:lnTo>
                  <a:pt x="22557" y="7789"/>
                </a:lnTo>
                <a:cubicBezTo>
                  <a:pt x="22557" y="7288"/>
                  <a:pt x="22958" y="6862"/>
                  <a:pt x="23485" y="6862"/>
                </a:cubicBezTo>
                <a:lnTo>
                  <a:pt x="24938" y="6862"/>
                </a:lnTo>
                <a:cubicBezTo>
                  <a:pt x="25264" y="6862"/>
                  <a:pt x="25465" y="6761"/>
                  <a:pt x="25690" y="6661"/>
                </a:cubicBezTo>
                <a:cubicBezTo>
                  <a:pt x="26818" y="5809"/>
                  <a:pt x="30277" y="3002"/>
                  <a:pt x="27670" y="897"/>
                </a:cubicBezTo>
                <a:cubicBezTo>
                  <a:pt x="26878" y="242"/>
                  <a:pt x="25956" y="1"/>
                  <a:pt x="248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4"/>
          <p:cNvSpPr/>
          <p:nvPr/>
        </p:nvSpPr>
        <p:spPr>
          <a:xfrm>
            <a:off x="2100600" y="4204925"/>
            <a:ext cx="898525" cy="720425"/>
          </a:xfrm>
          <a:custGeom>
            <a:avLst/>
            <a:gdLst/>
            <a:ahLst/>
            <a:cxnLst/>
            <a:rect l="l" t="t" r="r" b="b"/>
            <a:pathLst>
              <a:path w="35941" h="28817" extrusionOk="0">
                <a:moveTo>
                  <a:pt x="8973" y="7007"/>
                </a:moveTo>
                <a:cubicBezTo>
                  <a:pt x="8977" y="7007"/>
                  <a:pt x="9011" y="7050"/>
                  <a:pt x="9099" y="7177"/>
                </a:cubicBezTo>
                <a:cubicBezTo>
                  <a:pt x="9037" y="7115"/>
                  <a:pt x="8967" y="7007"/>
                  <a:pt x="8973" y="7007"/>
                </a:cubicBezTo>
                <a:close/>
                <a:moveTo>
                  <a:pt x="29638" y="0"/>
                </a:moveTo>
                <a:cubicBezTo>
                  <a:pt x="29309" y="0"/>
                  <a:pt x="28967" y="58"/>
                  <a:pt x="28623" y="184"/>
                </a:cubicBezTo>
                <a:cubicBezTo>
                  <a:pt x="27169" y="585"/>
                  <a:pt x="26542" y="1838"/>
                  <a:pt x="26542" y="1838"/>
                </a:cubicBezTo>
                <a:cubicBezTo>
                  <a:pt x="25924" y="1258"/>
                  <a:pt x="25228" y="1057"/>
                  <a:pt x="24563" y="1057"/>
                </a:cubicBezTo>
                <a:cubicBezTo>
                  <a:pt x="23072" y="1057"/>
                  <a:pt x="21730" y="2064"/>
                  <a:pt x="21730" y="2064"/>
                </a:cubicBezTo>
                <a:cubicBezTo>
                  <a:pt x="21193" y="1559"/>
                  <a:pt x="20595" y="1387"/>
                  <a:pt x="20029" y="1387"/>
                </a:cubicBezTo>
                <a:cubicBezTo>
                  <a:pt x="18826" y="1387"/>
                  <a:pt x="17770" y="2164"/>
                  <a:pt x="17770" y="2164"/>
                </a:cubicBezTo>
                <a:cubicBezTo>
                  <a:pt x="17311" y="1537"/>
                  <a:pt x="16762" y="1329"/>
                  <a:pt x="16235" y="1329"/>
                </a:cubicBezTo>
                <a:cubicBezTo>
                  <a:pt x="15181" y="1329"/>
                  <a:pt x="14211" y="2164"/>
                  <a:pt x="14211" y="2164"/>
                </a:cubicBezTo>
                <a:cubicBezTo>
                  <a:pt x="13753" y="1389"/>
                  <a:pt x="13138" y="1170"/>
                  <a:pt x="12589" y="1170"/>
                </a:cubicBezTo>
                <a:cubicBezTo>
                  <a:pt x="11878" y="1170"/>
                  <a:pt x="11279" y="1537"/>
                  <a:pt x="11279" y="1537"/>
                </a:cubicBezTo>
                <a:cubicBezTo>
                  <a:pt x="10086" y="591"/>
                  <a:pt x="9047" y="244"/>
                  <a:pt x="8165" y="244"/>
                </a:cubicBezTo>
                <a:cubicBezTo>
                  <a:pt x="5730" y="244"/>
                  <a:pt x="4487" y="2891"/>
                  <a:pt x="4487" y="2891"/>
                </a:cubicBezTo>
                <a:cubicBezTo>
                  <a:pt x="1" y="4871"/>
                  <a:pt x="3134" y="8730"/>
                  <a:pt x="3134" y="8730"/>
                </a:cubicBezTo>
                <a:cubicBezTo>
                  <a:pt x="1354" y="11337"/>
                  <a:pt x="4086" y="13116"/>
                  <a:pt x="4086" y="13116"/>
                </a:cubicBezTo>
                <a:cubicBezTo>
                  <a:pt x="3660" y="16149"/>
                  <a:pt x="7119" y="16876"/>
                  <a:pt x="7119" y="16876"/>
                </a:cubicBezTo>
                <a:cubicBezTo>
                  <a:pt x="6793" y="17928"/>
                  <a:pt x="7946" y="19182"/>
                  <a:pt x="7946" y="19182"/>
                </a:cubicBezTo>
                <a:cubicBezTo>
                  <a:pt x="8215" y="19359"/>
                  <a:pt x="8451" y="19436"/>
                  <a:pt x="8657" y="19436"/>
                </a:cubicBezTo>
                <a:cubicBezTo>
                  <a:pt x="9410" y="19436"/>
                  <a:pt x="9768" y="18408"/>
                  <a:pt x="9926" y="17502"/>
                </a:cubicBezTo>
                <a:cubicBezTo>
                  <a:pt x="9625" y="16675"/>
                  <a:pt x="10026" y="15948"/>
                  <a:pt x="10026" y="15948"/>
                </a:cubicBezTo>
                <a:cubicBezTo>
                  <a:pt x="11906" y="13969"/>
                  <a:pt x="10026" y="11136"/>
                  <a:pt x="10026" y="11136"/>
                </a:cubicBezTo>
                <a:cubicBezTo>
                  <a:pt x="10352" y="9257"/>
                  <a:pt x="9625" y="7803"/>
                  <a:pt x="9099" y="7177"/>
                </a:cubicBezTo>
                <a:lnTo>
                  <a:pt x="9099" y="7177"/>
                </a:lnTo>
                <a:cubicBezTo>
                  <a:pt x="9745" y="7853"/>
                  <a:pt x="10385" y="8090"/>
                  <a:pt x="10965" y="8090"/>
                </a:cubicBezTo>
                <a:cubicBezTo>
                  <a:pt x="12342" y="8090"/>
                  <a:pt x="13384" y="6750"/>
                  <a:pt x="13384" y="6750"/>
                </a:cubicBezTo>
                <a:cubicBezTo>
                  <a:pt x="14058" y="7689"/>
                  <a:pt x="14943" y="7967"/>
                  <a:pt x="15756" y="7967"/>
                </a:cubicBezTo>
                <a:cubicBezTo>
                  <a:pt x="16940" y="7967"/>
                  <a:pt x="17971" y="7377"/>
                  <a:pt x="17971" y="7377"/>
                </a:cubicBezTo>
                <a:cubicBezTo>
                  <a:pt x="18487" y="7862"/>
                  <a:pt x="19119" y="8030"/>
                  <a:pt x="19747" y="8030"/>
                </a:cubicBezTo>
                <a:cubicBezTo>
                  <a:pt x="21162" y="8030"/>
                  <a:pt x="22557" y="7177"/>
                  <a:pt x="22557" y="7177"/>
                </a:cubicBezTo>
                <a:cubicBezTo>
                  <a:pt x="23268" y="7641"/>
                  <a:pt x="23927" y="7818"/>
                  <a:pt x="24519" y="7818"/>
                </a:cubicBezTo>
                <a:cubicBezTo>
                  <a:pt x="26414" y="7818"/>
                  <a:pt x="27623" y="5996"/>
                  <a:pt x="27669" y="5925"/>
                </a:cubicBezTo>
                <a:lnTo>
                  <a:pt x="27669" y="5925"/>
                </a:lnTo>
                <a:cubicBezTo>
                  <a:pt x="26318" y="8005"/>
                  <a:pt x="28096" y="10836"/>
                  <a:pt x="28096" y="10836"/>
                </a:cubicBezTo>
                <a:cubicBezTo>
                  <a:pt x="27169" y="11462"/>
                  <a:pt x="27670" y="13217"/>
                  <a:pt x="27670" y="13217"/>
                </a:cubicBezTo>
                <a:cubicBezTo>
                  <a:pt x="27570" y="13207"/>
                  <a:pt x="27473" y="13203"/>
                  <a:pt x="27380" y="13203"/>
                </a:cubicBezTo>
                <a:cubicBezTo>
                  <a:pt x="25442" y="13203"/>
                  <a:pt x="24963" y="15096"/>
                  <a:pt x="24963" y="15096"/>
                </a:cubicBezTo>
                <a:cubicBezTo>
                  <a:pt x="24464" y="14760"/>
                  <a:pt x="23990" y="14628"/>
                  <a:pt x="23554" y="14628"/>
                </a:cubicBezTo>
                <a:cubicBezTo>
                  <a:pt x="21979" y="14628"/>
                  <a:pt x="20903" y="16350"/>
                  <a:pt x="20903" y="16350"/>
                </a:cubicBezTo>
                <a:cubicBezTo>
                  <a:pt x="14938" y="16575"/>
                  <a:pt x="17019" y="21262"/>
                  <a:pt x="17019" y="21262"/>
                </a:cubicBezTo>
                <a:cubicBezTo>
                  <a:pt x="16818" y="21588"/>
                  <a:pt x="16191" y="22214"/>
                  <a:pt x="16091" y="22415"/>
                </a:cubicBezTo>
                <a:cubicBezTo>
                  <a:pt x="15264" y="25021"/>
                  <a:pt x="17871" y="25873"/>
                  <a:pt x="17871" y="25873"/>
                </a:cubicBezTo>
                <a:cubicBezTo>
                  <a:pt x="17871" y="25873"/>
                  <a:pt x="17244" y="28254"/>
                  <a:pt x="19224" y="28781"/>
                </a:cubicBezTo>
                <a:cubicBezTo>
                  <a:pt x="19339" y="28805"/>
                  <a:pt x="19447" y="28817"/>
                  <a:pt x="19548" y="28817"/>
                </a:cubicBezTo>
                <a:cubicBezTo>
                  <a:pt x="21193" y="28817"/>
                  <a:pt x="21104" y="25748"/>
                  <a:pt x="21104" y="25748"/>
                </a:cubicBezTo>
                <a:cubicBezTo>
                  <a:pt x="23510" y="24194"/>
                  <a:pt x="22031" y="21688"/>
                  <a:pt x="22031" y="21688"/>
                </a:cubicBezTo>
                <a:lnTo>
                  <a:pt x="22031" y="21688"/>
                </a:lnTo>
                <a:cubicBezTo>
                  <a:pt x="22185" y="21698"/>
                  <a:pt x="22334" y="21703"/>
                  <a:pt x="22480" y="21703"/>
                </a:cubicBezTo>
                <a:cubicBezTo>
                  <a:pt x="25210" y="21703"/>
                  <a:pt x="26542" y="20009"/>
                  <a:pt x="26542" y="20009"/>
                </a:cubicBezTo>
                <a:cubicBezTo>
                  <a:pt x="26832" y="20038"/>
                  <a:pt x="27104" y="20053"/>
                  <a:pt x="27361" y="20053"/>
                </a:cubicBezTo>
                <a:cubicBezTo>
                  <a:pt x="31644" y="20053"/>
                  <a:pt x="31555" y="16149"/>
                  <a:pt x="31555" y="16149"/>
                </a:cubicBezTo>
                <a:cubicBezTo>
                  <a:pt x="35715" y="14069"/>
                  <a:pt x="33435" y="10209"/>
                  <a:pt x="33435" y="10209"/>
                </a:cubicBezTo>
                <a:cubicBezTo>
                  <a:pt x="35941" y="7177"/>
                  <a:pt x="32182" y="4770"/>
                  <a:pt x="32182" y="4770"/>
                </a:cubicBezTo>
                <a:lnTo>
                  <a:pt x="32282" y="4670"/>
                </a:lnTo>
                <a:cubicBezTo>
                  <a:pt x="33456" y="2496"/>
                  <a:pt x="31800" y="0"/>
                  <a:pt x="296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4"/>
          <p:cNvSpPr/>
          <p:nvPr/>
        </p:nvSpPr>
        <p:spPr>
          <a:xfrm>
            <a:off x="2364400" y="4400625"/>
            <a:ext cx="417950" cy="336850"/>
          </a:xfrm>
          <a:custGeom>
            <a:avLst/>
            <a:gdLst/>
            <a:ahLst/>
            <a:cxnLst/>
            <a:rect l="l" t="t" r="r" b="b"/>
            <a:pathLst>
              <a:path w="16718" h="13474" extrusionOk="0">
                <a:moveTo>
                  <a:pt x="10247" y="994"/>
                </a:moveTo>
                <a:lnTo>
                  <a:pt x="10247" y="994"/>
                </a:lnTo>
                <a:cubicBezTo>
                  <a:pt x="10240" y="997"/>
                  <a:pt x="10233" y="1000"/>
                  <a:pt x="10226" y="1003"/>
                </a:cubicBezTo>
                <a:cubicBezTo>
                  <a:pt x="10233" y="1000"/>
                  <a:pt x="10240" y="997"/>
                  <a:pt x="10247" y="994"/>
                </a:cubicBezTo>
                <a:close/>
                <a:moveTo>
                  <a:pt x="4913" y="902"/>
                </a:moveTo>
                <a:cubicBezTo>
                  <a:pt x="5113" y="1003"/>
                  <a:pt x="5339" y="1228"/>
                  <a:pt x="5213" y="1429"/>
                </a:cubicBezTo>
                <a:cubicBezTo>
                  <a:pt x="5213" y="1429"/>
                  <a:pt x="5113" y="2256"/>
                  <a:pt x="5639" y="3108"/>
                </a:cubicBezTo>
                <a:cubicBezTo>
                  <a:pt x="5639" y="3108"/>
                  <a:pt x="5740" y="3208"/>
                  <a:pt x="5840" y="3308"/>
                </a:cubicBezTo>
                <a:cubicBezTo>
                  <a:pt x="6266" y="3308"/>
                  <a:pt x="8472" y="3108"/>
                  <a:pt x="8572" y="1955"/>
                </a:cubicBezTo>
                <a:cubicBezTo>
                  <a:pt x="8572" y="1755"/>
                  <a:pt x="8672" y="1629"/>
                  <a:pt x="8973" y="1629"/>
                </a:cubicBezTo>
                <a:cubicBezTo>
                  <a:pt x="9198" y="1629"/>
                  <a:pt x="9299" y="1855"/>
                  <a:pt x="9299" y="2055"/>
                </a:cubicBezTo>
                <a:cubicBezTo>
                  <a:pt x="9198" y="3308"/>
                  <a:pt x="7845" y="3735"/>
                  <a:pt x="6792" y="3935"/>
                </a:cubicBezTo>
                <a:cubicBezTo>
                  <a:pt x="7218" y="4136"/>
                  <a:pt x="7720" y="4261"/>
                  <a:pt x="8346" y="4361"/>
                </a:cubicBezTo>
                <a:cubicBezTo>
                  <a:pt x="8572" y="4361"/>
                  <a:pt x="8672" y="4562"/>
                  <a:pt x="8672" y="4762"/>
                </a:cubicBezTo>
                <a:cubicBezTo>
                  <a:pt x="8572" y="4988"/>
                  <a:pt x="8472" y="5088"/>
                  <a:pt x="8246" y="5088"/>
                </a:cubicBezTo>
                <a:cubicBezTo>
                  <a:pt x="6692" y="4887"/>
                  <a:pt x="5639" y="4361"/>
                  <a:pt x="5013" y="3509"/>
                </a:cubicBezTo>
                <a:cubicBezTo>
                  <a:pt x="4286" y="2481"/>
                  <a:pt x="4487" y="1328"/>
                  <a:pt x="4487" y="1228"/>
                </a:cubicBezTo>
                <a:cubicBezTo>
                  <a:pt x="4487" y="1003"/>
                  <a:pt x="4712" y="902"/>
                  <a:pt x="4913" y="902"/>
                </a:cubicBezTo>
                <a:close/>
                <a:moveTo>
                  <a:pt x="1253" y="2782"/>
                </a:moveTo>
                <a:cubicBezTo>
                  <a:pt x="1454" y="2882"/>
                  <a:pt x="1579" y="3108"/>
                  <a:pt x="1454" y="3308"/>
                </a:cubicBezTo>
                <a:cubicBezTo>
                  <a:pt x="1454" y="3308"/>
                  <a:pt x="1454" y="3835"/>
                  <a:pt x="1880" y="4361"/>
                </a:cubicBezTo>
                <a:cubicBezTo>
                  <a:pt x="2306" y="4988"/>
                  <a:pt x="3334" y="5288"/>
                  <a:pt x="4812" y="5288"/>
                </a:cubicBezTo>
                <a:cubicBezTo>
                  <a:pt x="5013" y="5288"/>
                  <a:pt x="5113" y="5514"/>
                  <a:pt x="5113" y="5714"/>
                </a:cubicBezTo>
                <a:cubicBezTo>
                  <a:pt x="5113" y="5915"/>
                  <a:pt x="5013" y="6015"/>
                  <a:pt x="4812" y="6015"/>
                </a:cubicBezTo>
                <a:cubicBezTo>
                  <a:pt x="3033" y="6015"/>
                  <a:pt x="1880" y="5614"/>
                  <a:pt x="1253" y="4887"/>
                </a:cubicBezTo>
                <a:cubicBezTo>
                  <a:pt x="627" y="4035"/>
                  <a:pt x="727" y="3208"/>
                  <a:pt x="727" y="3108"/>
                </a:cubicBezTo>
                <a:cubicBezTo>
                  <a:pt x="827" y="2882"/>
                  <a:pt x="1053" y="2782"/>
                  <a:pt x="1253" y="2782"/>
                </a:cubicBezTo>
                <a:close/>
                <a:moveTo>
                  <a:pt x="11971" y="0"/>
                </a:moveTo>
                <a:cubicBezTo>
                  <a:pt x="11905" y="0"/>
                  <a:pt x="11855" y="25"/>
                  <a:pt x="11805" y="75"/>
                </a:cubicBezTo>
                <a:cubicBezTo>
                  <a:pt x="11482" y="373"/>
                  <a:pt x="10987" y="696"/>
                  <a:pt x="10247" y="994"/>
                </a:cubicBezTo>
                <a:lnTo>
                  <a:pt x="10247" y="994"/>
                </a:lnTo>
                <a:cubicBezTo>
                  <a:pt x="10279" y="983"/>
                  <a:pt x="10311" y="978"/>
                  <a:pt x="10341" y="978"/>
                </a:cubicBezTo>
                <a:cubicBezTo>
                  <a:pt x="10516" y="978"/>
                  <a:pt x="10652" y="1146"/>
                  <a:pt x="10652" y="1228"/>
                </a:cubicBezTo>
                <a:cubicBezTo>
                  <a:pt x="10652" y="1328"/>
                  <a:pt x="11379" y="3634"/>
                  <a:pt x="15038" y="3935"/>
                </a:cubicBezTo>
                <a:cubicBezTo>
                  <a:pt x="15239" y="3935"/>
                  <a:pt x="15464" y="4136"/>
                  <a:pt x="15364" y="4361"/>
                </a:cubicBezTo>
                <a:cubicBezTo>
                  <a:pt x="15364" y="4562"/>
                  <a:pt x="15239" y="4662"/>
                  <a:pt x="15038" y="4662"/>
                </a:cubicBezTo>
                <a:cubicBezTo>
                  <a:pt x="13584" y="4562"/>
                  <a:pt x="12632" y="4261"/>
                  <a:pt x="11805" y="3735"/>
                </a:cubicBezTo>
                <a:lnTo>
                  <a:pt x="11805" y="3735"/>
                </a:lnTo>
                <a:cubicBezTo>
                  <a:pt x="11905" y="4136"/>
                  <a:pt x="11905" y="4562"/>
                  <a:pt x="11805" y="4988"/>
                </a:cubicBezTo>
                <a:cubicBezTo>
                  <a:pt x="11604" y="5514"/>
                  <a:pt x="11279" y="5815"/>
                  <a:pt x="10853" y="6015"/>
                </a:cubicBezTo>
                <a:cubicBezTo>
                  <a:pt x="10752" y="6141"/>
                  <a:pt x="10752" y="6141"/>
                  <a:pt x="10652" y="6141"/>
                </a:cubicBezTo>
                <a:cubicBezTo>
                  <a:pt x="10552" y="6141"/>
                  <a:pt x="10351" y="6015"/>
                  <a:pt x="10351" y="5915"/>
                </a:cubicBezTo>
                <a:cubicBezTo>
                  <a:pt x="10226" y="5714"/>
                  <a:pt x="10351" y="5514"/>
                  <a:pt x="10552" y="5389"/>
                </a:cubicBezTo>
                <a:cubicBezTo>
                  <a:pt x="10752" y="5288"/>
                  <a:pt x="10978" y="5088"/>
                  <a:pt x="11078" y="4762"/>
                </a:cubicBezTo>
                <a:cubicBezTo>
                  <a:pt x="11279" y="4136"/>
                  <a:pt x="10978" y="3308"/>
                  <a:pt x="10853" y="3008"/>
                </a:cubicBezTo>
                <a:cubicBezTo>
                  <a:pt x="10752" y="3008"/>
                  <a:pt x="10752" y="3008"/>
                  <a:pt x="10752" y="2882"/>
                </a:cubicBezTo>
                <a:cubicBezTo>
                  <a:pt x="10126" y="2156"/>
                  <a:pt x="9925" y="1529"/>
                  <a:pt x="9925" y="1429"/>
                </a:cubicBezTo>
                <a:cubicBezTo>
                  <a:pt x="9925" y="1228"/>
                  <a:pt x="9925" y="1128"/>
                  <a:pt x="10126" y="1003"/>
                </a:cubicBezTo>
                <a:lnTo>
                  <a:pt x="10126" y="1003"/>
                </a:lnTo>
                <a:cubicBezTo>
                  <a:pt x="9825" y="1128"/>
                  <a:pt x="9499" y="1128"/>
                  <a:pt x="9098" y="1128"/>
                </a:cubicBezTo>
                <a:cubicBezTo>
                  <a:pt x="8472" y="1128"/>
                  <a:pt x="7845" y="1003"/>
                  <a:pt x="7218" y="702"/>
                </a:cubicBezTo>
                <a:cubicBezTo>
                  <a:pt x="7093" y="602"/>
                  <a:pt x="6993" y="602"/>
                  <a:pt x="6893" y="602"/>
                </a:cubicBezTo>
                <a:cubicBezTo>
                  <a:pt x="6467" y="702"/>
                  <a:pt x="5840" y="902"/>
                  <a:pt x="5113" y="902"/>
                </a:cubicBezTo>
                <a:cubicBezTo>
                  <a:pt x="4386" y="902"/>
                  <a:pt x="3659" y="702"/>
                  <a:pt x="3133" y="276"/>
                </a:cubicBezTo>
                <a:cubicBezTo>
                  <a:pt x="3083" y="226"/>
                  <a:pt x="3008" y="201"/>
                  <a:pt x="2930" y="201"/>
                </a:cubicBezTo>
                <a:cubicBezTo>
                  <a:pt x="2851" y="201"/>
                  <a:pt x="2770" y="226"/>
                  <a:pt x="2707" y="276"/>
                </a:cubicBezTo>
                <a:cubicBezTo>
                  <a:pt x="2306" y="501"/>
                  <a:pt x="1680" y="802"/>
                  <a:pt x="827" y="802"/>
                </a:cubicBezTo>
                <a:lnTo>
                  <a:pt x="527" y="802"/>
                </a:lnTo>
                <a:cubicBezTo>
                  <a:pt x="326" y="802"/>
                  <a:pt x="201" y="902"/>
                  <a:pt x="101" y="1003"/>
                </a:cubicBezTo>
                <a:cubicBezTo>
                  <a:pt x="827" y="1003"/>
                  <a:pt x="2306" y="1429"/>
                  <a:pt x="3659" y="3308"/>
                </a:cubicBezTo>
                <a:cubicBezTo>
                  <a:pt x="3860" y="3409"/>
                  <a:pt x="3760" y="3634"/>
                  <a:pt x="3659" y="3835"/>
                </a:cubicBezTo>
                <a:lnTo>
                  <a:pt x="3334" y="3835"/>
                </a:lnTo>
                <a:cubicBezTo>
                  <a:pt x="3233" y="3835"/>
                  <a:pt x="3133" y="3835"/>
                  <a:pt x="3133" y="3735"/>
                </a:cubicBezTo>
                <a:cubicBezTo>
                  <a:pt x="1880" y="2256"/>
                  <a:pt x="727" y="1855"/>
                  <a:pt x="201" y="1755"/>
                </a:cubicBezTo>
                <a:lnTo>
                  <a:pt x="201" y="3008"/>
                </a:lnTo>
                <a:lnTo>
                  <a:pt x="201" y="3208"/>
                </a:lnTo>
                <a:cubicBezTo>
                  <a:pt x="727" y="4136"/>
                  <a:pt x="1253" y="5815"/>
                  <a:pt x="627" y="7268"/>
                </a:cubicBezTo>
                <a:cubicBezTo>
                  <a:pt x="1083" y="7016"/>
                  <a:pt x="1708" y="6794"/>
                  <a:pt x="2501" y="6794"/>
                </a:cubicBezTo>
                <a:cubicBezTo>
                  <a:pt x="2970" y="6794"/>
                  <a:pt x="3498" y="6872"/>
                  <a:pt x="4086" y="7068"/>
                </a:cubicBezTo>
                <a:cubicBezTo>
                  <a:pt x="4186" y="7168"/>
                  <a:pt x="4286" y="7394"/>
                  <a:pt x="4286" y="7594"/>
                </a:cubicBezTo>
                <a:cubicBezTo>
                  <a:pt x="4213" y="7741"/>
                  <a:pt x="4072" y="7834"/>
                  <a:pt x="3923" y="7834"/>
                </a:cubicBezTo>
                <a:cubicBezTo>
                  <a:pt x="3869" y="7834"/>
                  <a:pt x="3813" y="7822"/>
                  <a:pt x="3760" y="7795"/>
                </a:cubicBezTo>
                <a:cubicBezTo>
                  <a:pt x="3459" y="7694"/>
                  <a:pt x="3033" y="7594"/>
                  <a:pt x="2707" y="7594"/>
                </a:cubicBezTo>
                <a:cubicBezTo>
                  <a:pt x="2832" y="7694"/>
                  <a:pt x="3033" y="7795"/>
                  <a:pt x="3133" y="7895"/>
                </a:cubicBezTo>
                <a:cubicBezTo>
                  <a:pt x="3459" y="8221"/>
                  <a:pt x="3559" y="8747"/>
                  <a:pt x="3559" y="9148"/>
                </a:cubicBezTo>
                <a:cubicBezTo>
                  <a:pt x="3559" y="9374"/>
                  <a:pt x="3334" y="9574"/>
                  <a:pt x="3133" y="9574"/>
                </a:cubicBezTo>
                <a:cubicBezTo>
                  <a:pt x="2933" y="9474"/>
                  <a:pt x="2707" y="9374"/>
                  <a:pt x="2707" y="9148"/>
                </a:cubicBezTo>
                <a:cubicBezTo>
                  <a:pt x="2832" y="8120"/>
                  <a:pt x="1579" y="7895"/>
                  <a:pt x="1454" y="7895"/>
                </a:cubicBezTo>
                <a:lnTo>
                  <a:pt x="1354" y="7795"/>
                </a:lnTo>
                <a:cubicBezTo>
                  <a:pt x="627" y="8020"/>
                  <a:pt x="201" y="8421"/>
                  <a:pt x="101" y="8522"/>
                </a:cubicBezTo>
                <a:cubicBezTo>
                  <a:pt x="0" y="8747"/>
                  <a:pt x="0" y="8948"/>
                  <a:pt x="0" y="9148"/>
                </a:cubicBezTo>
                <a:lnTo>
                  <a:pt x="0" y="9374"/>
                </a:lnTo>
                <a:cubicBezTo>
                  <a:pt x="201" y="9674"/>
                  <a:pt x="527" y="9900"/>
                  <a:pt x="953" y="10201"/>
                </a:cubicBezTo>
                <a:lnTo>
                  <a:pt x="1053" y="10301"/>
                </a:lnTo>
                <a:cubicBezTo>
                  <a:pt x="1053" y="10301"/>
                  <a:pt x="1454" y="10928"/>
                  <a:pt x="2306" y="10928"/>
                </a:cubicBezTo>
                <a:cubicBezTo>
                  <a:pt x="2607" y="10928"/>
                  <a:pt x="3033" y="10827"/>
                  <a:pt x="3334" y="10627"/>
                </a:cubicBezTo>
                <a:lnTo>
                  <a:pt x="4286" y="10000"/>
                </a:lnTo>
                <a:lnTo>
                  <a:pt x="3960" y="11028"/>
                </a:lnTo>
                <a:cubicBezTo>
                  <a:pt x="3960" y="11028"/>
                  <a:pt x="3659" y="11880"/>
                  <a:pt x="4086" y="12607"/>
                </a:cubicBezTo>
                <a:cubicBezTo>
                  <a:pt x="4286" y="12907"/>
                  <a:pt x="4587" y="13233"/>
                  <a:pt x="5113" y="13434"/>
                </a:cubicBezTo>
                <a:cubicBezTo>
                  <a:pt x="5140" y="13461"/>
                  <a:pt x="5176" y="13473"/>
                  <a:pt x="5216" y="13473"/>
                </a:cubicBezTo>
                <a:cubicBezTo>
                  <a:pt x="5325" y="13473"/>
                  <a:pt x="5466" y="13380"/>
                  <a:pt x="5539" y="13233"/>
                </a:cubicBezTo>
                <a:cubicBezTo>
                  <a:pt x="5639" y="13233"/>
                  <a:pt x="5639" y="13133"/>
                  <a:pt x="5639" y="13033"/>
                </a:cubicBezTo>
                <a:cubicBezTo>
                  <a:pt x="5439" y="12506"/>
                  <a:pt x="5339" y="11454"/>
                  <a:pt x="5740" y="10301"/>
                </a:cubicBezTo>
                <a:cubicBezTo>
                  <a:pt x="5639" y="10301"/>
                  <a:pt x="5539" y="10201"/>
                  <a:pt x="5639" y="10000"/>
                </a:cubicBezTo>
                <a:cubicBezTo>
                  <a:pt x="5639" y="9674"/>
                  <a:pt x="5539" y="9374"/>
                  <a:pt x="5439" y="9148"/>
                </a:cubicBezTo>
                <a:cubicBezTo>
                  <a:pt x="5213" y="8948"/>
                  <a:pt x="4812" y="8948"/>
                  <a:pt x="4812" y="8948"/>
                </a:cubicBezTo>
                <a:cubicBezTo>
                  <a:pt x="4587" y="8948"/>
                  <a:pt x="4487" y="8747"/>
                  <a:pt x="4487" y="8522"/>
                </a:cubicBezTo>
                <a:cubicBezTo>
                  <a:pt x="4487" y="8321"/>
                  <a:pt x="4587" y="8120"/>
                  <a:pt x="4812" y="8120"/>
                </a:cubicBezTo>
                <a:cubicBezTo>
                  <a:pt x="4913" y="8120"/>
                  <a:pt x="5539" y="8120"/>
                  <a:pt x="5965" y="8647"/>
                </a:cubicBezTo>
                <a:cubicBezTo>
                  <a:pt x="6166" y="8847"/>
                  <a:pt x="6266" y="9048"/>
                  <a:pt x="6266" y="9374"/>
                </a:cubicBezTo>
                <a:cubicBezTo>
                  <a:pt x="6893" y="8647"/>
                  <a:pt x="7845" y="8221"/>
                  <a:pt x="8973" y="8020"/>
                </a:cubicBezTo>
                <a:cubicBezTo>
                  <a:pt x="8124" y="7156"/>
                  <a:pt x="7309" y="6977"/>
                  <a:pt x="6758" y="6977"/>
                </a:cubicBezTo>
                <a:cubicBezTo>
                  <a:pt x="6366" y="6977"/>
                  <a:pt x="6107" y="7068"/>
                  <a:pt x="6066" y="7068"/>
                </a:cubicBezTo>
                <a:cubicBezTo>
                  <a:pt x="6039" y="7095"/>
                  <a:pt x="5996" y="7107"/>
                  <a:pt x="5947" y="7107"/>
                </a:cubicBezTo>
                <a:cubicBezTo>
                  <a:pt x="5814" y="7107"/>
                  <a:pt x="5639" y="7014"/>
                  <a:pt x="5639" y="6867"/>
                </a:cubicBezTo>
                <a:cubicBezTo>
                  <a:pt x="5539" y="6642"/>
                  <a:pt x="5639" y="6441"/>
                  <a:pt x="5840" y="6441"/>
                </a:cubicBezTo>
                <a:cubicBezTo>
                  <a:pt x="5840" y="6400"/>
                  <a:pt x="6214" y="6252"/>
                  <a:pt x="6778" y="6252"/>
                </a:cubicBezTo>
                <a:cubicBezTo>
                  <a:pt x="7584" y="6252"/>
                  <a:pt x="8778" y="6553"/>
                  <a:pt x="9825" y="7895"/>
                </a:cubicBezTo>
                <a:cubicBezTo>
                  <a:pt x="9925" y="7895"/>
                  <a:pt x="10025" y="7795"/>
                  <a:pt x="10126" y="7694"/>
                </a:cubicBezTo>
                <a:cubicBezTo>
                  <a:pt x="10552" y="7168"/>
                  <a:pt x="11479" y="6241"/>
                  <a:pt x="12858" y="6241"/>
                </a:cubicBezTo>
                <a:cubicBezTo>
                  <a:pt x="13058" y="6241"/>
                  <a:pt x="13359" y="6241"/>
                  <a:pt x="13685" y="6341"/>
                </a:cubicBezTo>
                <a:cubicBezTo>
                  <a:pt x="13743" y="6370"/>
                  <a:pt x="13804" y="6383"/>
                  <a:pt x="13861" y="6383"/>
                </a:cubicBezTo>
                <a:cubicBezTo>
                  <a:pt x="13998" y="6383"/>
                  <a:pt x="14111" y="6312"/>
                  <a:pt x="14111" y="6241"/>
                </a:cubicBezTo>
                <a:cubicBezTo>
                  <a:pt x="14512" y="5614"/>
                  <a:pt x="15138" y="5088"/>
                  <a:pt x="15990" y="4887"/>
                </a:cubicBezTo>
                <a:cubicBezTo>
                  <a:pt x="16191" y="4887"/>
                  <a:pt x="16391" y="4662"/>
                  <a:pt x="16291" y="4461"/>
                </a:cubicBezTo>
                <a:cubicBezTo>
                  <a:pt x="16291" y="4035"/>
                  <a:pt x="16391" y="3409"/>
                  <a:pt x="16717" y="3008"/>
                </a:cubicBezTo>
                <a:lnTo>
                  <a:pt x="16717" y="2582"/>
                </a:lnTo>
                <a:cubicBezTo>
                  <a:pt x="16391" y="2156"/>
                  <a:pt x="16091" y="1328"/>
                  <a:pt x="15990" y="501"/>
                </a:cubicBezTo>
                <a:cubicBezTo>
                  <a:pt x="14411" y="1128"/>
                  <a:pt x="14211" y="2582"/>
                  <a:pt x="14211" y="2582"/>
                </a:cubicBezTo>
                <a:cubicBezTo>
                  <a:pt x="14211" y="2782"/>
                  <a:pt x="13985" y="2882"/>
                  <a:pt x="13785" y="2882"/>
                </a:cubicBezTo>
                <a:cubicBezTo>
                  <a:pt x="13584" y="2882"/>
                  <a:pt x="13359" y="2682"/>
                  <a:pt x="13484" y="2481"/>
                </a:cubicBezTo>
                <a:cubicBezTo>
                  <a:pt x="13484" y="2381"/>
                  <a:pt x="13685" y="1228"/>
                  <a:pt x="14837" y="276"/>
                </a:cubicBezTo>
                <a:lnTo>
                  <a:pt x="14837" y="276"/>
                </a:lnTo>
                <a:cubicBezTo>
                  <a:pt x="14512" y="376"/>
                  <a:pt x="14211" y="376"/>
                  <a:pt x="13785" y="376"/>
                </a:cubicBezTo>
                <a:cubicBezTo>
                  <a:pt x="13259" y="376"/>
                  <a:pt x="12732" y="276"/>
                  <a:pt x="12231" y="75"/>
                </a:cubicBezTo>
                <a:cubicBezTo>
                  <a:pt x="12118" y="25"/>
                  <a:pt x="12037" y="0"/>
                  <a:pt x="119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4"/>
          <p:cNvSpPr/>
          <p:nvPr/>
        </p:nvSpPr>
        <p:spPr>
          <a:xfrm>
            <a:off x="4485366" y="1237907"/>
            <a:ext cx="3717471" cy="4283005"/>
          </a:xfrm>
          <a:custGeom>
            <a:avLst/>
            <a:gdLst/>
            <a:ahLst/>
            <a:cxnLst/>
            <a:rect l="l" t="t" r="r" b="b"/>
            <a:pathLst>
              <a:path w="115764" h="133375" extrusionOk="0">
                <a:moveTo>
                  <a:pt x="113390" y="2374"/>
                </a:moveTo>
                <a:lnTo>
                  <a:pt x="113390" y="130984"/>
                </a:lnTo>
                <a:lnTo>
                  <a:pt x="2391" y="130984"/>
                </a:lnTo>
                <a:lnTo>
                  <a:pt x="2391" y="2374"/>
                </a:lnTo>
                <a:close/>
                <a:moveTo>
                  <a:pt x="1196" y="1"/>
                </a:moveTo>
                <a:cubicBezTo>
                  <a:pt x="536" y="1"/>
                  <a:pt x="0" y="518"/>
                  <a:pt x="0" y="1179"/>
                </a:cubicBezTo>
                <a:lnTo>
                  <a:pt x="0" y="132179"/>
                </a:lnTo>
                <a:cubicBezTo>
                  <a:pt x="0" y="132839"/>
                  <a:pt x="536" y="133375"/>
                  <a:pt x="1196" y="133375"/>
                </a:cubicBezTo>
                <a:lnTo>
                  <a:pt x="114568" y="133375"/>
                </a:lnTo>
                <a:cubicBezTo>
                  <a:pt x="115246" y="133375"/>
                  <a:pt x="115763" y="132839"/>
                  <a:pt x="115763" y="132179"/>
                </a:cubicBezTo>
                <a:lnTo>
                  <a:pt x="115763" y="1179"/>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9" name="Google Shape;589;p34"/>
          <p:cNvGrpSpPr/>
          <p:nvPr/>
        </p:nvGrpSpPr>
        <p:grpSpPr>
          <a:xfrm>
            <a:off x="7489938" y="2463274"/>
            <a:ext cx="1652812" cy="2694922"/>
            <a:chOff x="6085150" y="2769625"/>
            <a:chExt cx="1290050" cy="2088925"/>
          </a:xfrm>
        </p:grpSpPr>
        <p:sp>
          <p:nvSpPr>
            <p:cNvPr id="590" name="Google Shape;590;p34"/>
            <p:cNvSpPr/>
            <p:nvPr/>
          </p:nvSpPr>
          <p:spPr>
            <a:xfrm>
              <a:off x="6085150" y="2769625"/>
              <a:ext cx="1290050" cy="208535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4"/>
            <p:cNvSpPr/>
            <p:nvPr/>
          </p:nvSpPr>
          <p:spPr>
            <a:xfrm>
              <a:off x="6611500" y="3375375"/>
              <a:ext cx="763700" cy="1479600"/>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4"/>
            <p:cNvSpPr/>
            <p:nvPr/>
          </p:nvSpPr>
          <p:spPr>
            <a:xfrm>
              <a:off x="6984875" y="4239400"/>
              <a:ext cx="390325" cy="615575"/>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4"/>
            <p:cNvSpPr/>
            <p:nvPr/>
          </p:nvSpPr>
          <p:spPr>
            <a:xfrm>
              <a:off x="7237775" y="4689475"/>
              <a:ext cx="137425" cy="169075"/>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97"/>
        <p:cNvGrpSpPr/>
        <p:nvPr/>
      </p:nvGrpSpPr>
      <p:grpSpPr>
        <a:xfrm>
          <a:off x="0" y="0"/>
          <a:ext cx="0" cy="0"/>
          <a:chOff x="0" y="0"/>
          <a:chExt cx="0" cy="0"/>
        </a:xfrm>
      </p:grpSpPr>
      <p:sp>
        <p:nvSpPr>
          <p:cNvPr id="598" name="Google Shape;598;p35"/>
          <p:cNvSpPr txBox="1">
            <a:spLocks noGrp="1"/>
          </p:cNvSpPr>
          <p:nvPr>
            <p:ph type="subTitle" idx="1"/>
          </p:nvPr>
        </p:nvSpPr>
        <p:spPr>
          <a:xfrm>
            <a:off x="903075" y="1386900"/>
            <a:ext cx="7351500" cy="336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Ljudi koji imaju hemofiliju trebaju izbjegavati situacije koje bi mogle izazvati krvarenje. Moraju biti savjesni kod njege zubi, kako ih ne bi trebalo vaditi. Ako se osobe koje imaju blaže oblike hemofilije trebaju podvrgnuti zubarskom ili drugom kirurškom zahvatu, za poboljšanje zgrušavanja se povremeno može dati lijek dezmopresin pa se može izbjeći transfuzija. </a:t>
            </a:r>
            <a:endParaRPr/>
          </a:p>
          <a:p>
            <a:pPr marL="457200" lvl="0" indent="-317500" algn="l" rtl="0">
              <a:spcBef>
                <a:spcPts val="0"/>
              </a:spcBef>
              <a:spcAft>
                <a:spcPts val="0"/>
              </a:spcAft>
              <a:buSzPts val="1400"/>
              <a:buChar char="●"/>
            </a:pPr>
            <a:r>
              <a:rPr lang="en"/>
              <a:t>Ljudi koji imaju hemofiliju trebali bi izbjegavati neke lijekove―acetilsalicilnu kiselinu (aspirin), heparin, varfarin i neke analgetike kao što su nesteroidni protuupalni lijekovi―koji mogu otežati probleme s krvarenjem. </a:t>
            </a:r>
            <a:endParaRPr/>
          </a:p>
          <a:p>
            <a:pPr marL="457200" lvl="0" indent="-317500" algn="l" rtl="0">
              <a:spcBef>
                <a:spcPts val="0"/>
              </a:spcBef>
              <a:spcAft>
                <a:spcPts val="0"/>
              </a:spcAft>
              <a:buSzPts val="1400"/>
              <a:buChar char="●"/>
            </a:pPr>
            <a:r>
              <a:rPr lang="en"/>
              <a:t>Obično liječenje uključuje transfuzije da se nadomjesti manjkavi faktor zgrušavanja. Ti faktori se nalaze u plazmi. Neki koncentrati plazme namijenjeni su kućnoj uporabi i mogu ih primjenjivati sami bolesnici. Češće se primjenjuju tri puta dnevno, ali i doza i učestalost ovise o težini problema krvarenja. Doza se usklađuje s rezultatima povremenih pretraga krvi. Za vrijeme epizode krvarenja potrebno je više faktora zgrušavanja pa liječenje mora provesti zdravstveni radnik koji je stručnjak za tu bolest.</a:t>
            </a:r>
            <a:endParaRPr/>
          </a:p>
          <a:p>
            <a:pPr marL="45720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ctr" rtl="0">
              <a:spcBef>
                <a:spcPts val="0"/>
              </a:spcBef>
              <a:spcAft>
                <a:spcPts val="0"/>
              </a:spcAft>
              <a:buClr>
                <a:schemeClr val="dk1"/>
              </a:buClr>
              <a:buSzPts val="1100"/>
              <a:buFont typeface="Arial"/>
              <a:buNone/>
            </a:pPr>
            <a:endParaRPr/>
          </a:p>
          <a:p>
            <a:pPr marL="0" lvl="0" indent="0" algn="ctr" rtl="0">
              <a:spcBef>
                <a:spcPts val="0"/>
              </a:spcBef>
              <a:spcAft>
                <a:spcPts val="0"/>
              </a:spcAft>
              <a:buClr>
                <a:schemeClr val="dk1"/>
              </a:buClr>
              <a:buSzPts val="1100"/>
              <a:buFont typeface="Arial"/>
              <a:buNone/>
            </a:pPr>
            <a:endParaRPr/>
          </a:p>
        </p:txBody>
      </p:sp>
      <p:sp>
        <p:nvSpPr>
          <p:cNvPr id="599" name="Google Shape;599;p35"/>
          <p:cNvSpPr txBox="1">
            <a:spLocks noGrp="1"/>
          </p:cNvSpPr>
          <p:nvPr>
            <p:ph type="title" idx="6"/>
          </p:nvPr>
        </p:nvSpPr>
        <p:spPr>
          <a:xfrm>
            <a:off x="311700" y="37000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LIJECENJE</a:t>
            </a:r>
            <a:endParaRPr/>
          </a:p>
        </p:txBody>
      </p:sp>
      <p:sp>
        <p:nvSpPr>
          <p:cNvPr id="600" name="Google Shape;600;p35"/>
          <p:cNvSpPr/>
          <p:nvPr/>
        </p:nvSpPr>
        <p:spPr>
          <a:xfrm>
            <a:off x="713228" y="1237492"/>
            <a:ext cx="7717566" cy="4230290"/>
          </a:xfrm>
          <a:custGeom>
            <a:avLst/>
            <a:gdLst/>
            <a:ahLst/>
            <a:cxnLst/>
            <a:rect l="l" t="t" r="r" b="b"/>
            <a:pathLst>
              <a:path w="243322" h="133374" extrusionOk="0">
                <a:moveTo>
                  <a:pt x="240948" y="2391"/>
                </a:moveTo>
                <a:lnTo>
                  <a:pt x="240948" y="131001"/>
                </a:lnTo>
                <a:lnTo>
                  <a:pt x="2374" y="131001"/>
                </a:lnTo>
                <a:lnTo>
                  <a:pt x="2374" y="2391"/>
                </a:lnTo>
                <a:close/>
                <a:moveTo>
                  <a:pt x="1178" y="0"/>
                </a:moveTo>
                <a:cubicBezTo>
                  <a:pt x="518" y="0"/>
                  <a:pt x="1" y="535"/>
                  <a:pt x="1" y="1196"/>
                </a:cubicBezTo>
                <a:lnTo>
                  <a:pt x="1" y="132196"/>
                </a:lnTo>
                <a:cubicBezTo>
                  <a:pt x="1" y="132856"/>
                  <a:pt x="518" y="133374"/>
                  <a:pt x="1178" y="133374"/>
                </a:cubicBezTo>
                <a:lnTo>
                  <a:pt x="242143" y="133374"/>
                </a:lnTo>
                <a:cubicBezTo>
                  <a:pt x="242804" y="133374"/>
                  <a:pt x="243321" y="132856"/>
                  <a:pt x="243321" y="132196"/>
                </a:cubicBezTo>
                <a:lnTo>
                  <a:pt x="243321" y="1196"/>
                </a:lnTo>
                <a:cubicBezTo>
                  <a:pt x="243321" y="535"/>
                  <a:pt x="242804" y="0"/>
                  <a:pt x="24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1" name="Google Shape;601;p35"/>
          <p:cNvGrpSpPr/>
          <p:nvPr/>
        </p:nvGrpSpPr>
        <p:grpSpPr>
          <a:xfrm>
            <a:off x="7853990" y="4437649"/>
            <a:ext cx="1288183" cy="706966"/>
            <a:chOff x="7853990" y="4437649"/>
            <a:chExt cx="1288183" cy="706966"/>
          </a:xfrm>
        </p:grpSpPr>
        <p:sp>
          <p:nvSpPr>
            <p:cNvPr id="602" name="Google Shape;602;p35"/>
            <p:cNvSpPr/>
            <p:nvPr/>
          </p:nvSpPr>
          <p:spPr>
            <a:xfrm>
              <a:off x="7853990" y="4437649"/>
              <a:ext cx="1288183" cy="706966"/>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5"/>
            <p:cNvSpPr/>
            <p:nvPr/>
          </p:nvSpPr>
          <p:spPr>
            <a:xfrm>
              <a:off x="8656373" y="4897120"/>
              <a:ext cx="485799" cy="247496"/>
            </a:xfrm>
            <a:custGeom>
              <a:avLst/>
              <a:gdLst/>
              <a:ahLst/>
              <a:cxnLst/>
              <a:rect l="l" t="t" r="r" b="b"/>
              <a:pathLst>
                <a:path w="15167" h="7727" extrusionOk="0">
                  <a:moveTo>
                    <a:pt x="15166" y="1"/>
                  </a:moveTo>
                  <a:cubicBezTo>
                    <a:pt x="13828" y="447"/>
                    <a:pt x="12490" y="893"/>
                    <a:pt x="11080" y="1339"/>
                  </a:cubicBezTo>
                  <a:cubicBezTo>
                    <a:pt x="9956" y="1785"/>
                    <a:pt x="8921" y="2374"/>
                    <a:pt x="7815" y="2820"/>
                  </a:cubicBezTo>
                  <a:cubicBezTo>
                    <a:pt x="5728" y="3712"/>
                    <a:pt x="3872" y="4907"/>
                    <a:pt x="2016" y="6174"/>
                  </a:cubicBezTo>
                  <a:cubicBezTo>
                    <a:pt x="1338" y="6692"/>
                    <a:pt x="678" y="7209"/>
                    <a:pt x="0" y="7727"/>
                  </a:cubicBezTo>
                  <a:lnTo>
                    <a:pt x="15166" y="7727"/>
                  </a:lnTo>
                  <a:lnTo>
                    <a:pt x="15166" y="1"/>
                  </a:lnTo>
                  <a:close/>
                </a:path>
              </a:pathLst>
            </a:custGeom>
            <a:solidFill>
              <a:schemeClr val="accent3"/>
            </a:solidFill>
            <a:ln>
              <a:noFill/>
            </a:ln>
            <a:effectLst>
              <a:outerShdw blurRad="57150" dist="19050" dir="1428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607"/>
        <p:cNvGrpSpPr/>
        <p:nvPr/>
      </p:nvGrpSpPr>
      <p:grpSpPr>
        <a:xfrm>
          <a:off x="0" y="0"/>
          <a:ext cx="0" cy="0"/>
          <a:chOff x="0" y="0"/>
          <a:chExt cx="0" cy="0"/>
        </a:xfrm>
      </p:grpSpPr>
      <p:sp>
        <p:nvSpPr>
          <p:cNvPr id="608" name="Google Shape;608;p36"/>
          <p:cNvSpPr txBox="1">
            <a:spLocks noGrp="1"/>
          </p:cNvSpPr>
          <p:nvPr>
            <p:ph type="subTitle" idx="1"/>
          </p:nvPr>
        </p:nvSpPr>
        <p:spPr>
          <a:xfrm>
            <a:off x="903075" y="1386900"/>
            <a:ext cx="7351500" cy="33648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a:t>U prošlosti su koncentrati plazme sadržavali opasnost prenošenja bolesti preko krvi, kao što su hepatitis i AIDS. Oko 60% hemofiličara koji su se liječili koncentratima plazme ranih 1980tih godina bilo je inficirano HIVom. </a:t>
            </a:r>
            <a:endParaRPr/>
          </a:p>
          <a:p>
            <a:pPr marL="457200" lvl="0" indent="-317500" algn="l" rtl="0">
              <a:spcBef>
                <a:spcPts val="0"/>
              </a:spcBef>
              <a:spcAft>
                <a:spcPts val="0"/>
              </a:spcAft>
              <a:buSzPts val="1400"/>
              <a:buChar char="●"/>
            </a:pPr>
            <a:r>
              <a:rPr lang="en"/>
              <a:t> Međutim, rizik prenošenja infekcije HIVom preko koncentrata plazme praktički je uklonjen današnjom uporabom obrađene i pročišćene krvi i genetski modificiranog faktora VIII. Neki hemofiličari razviju protutijela na transfuzijske faktore VIII i IX. Posljedica su neučinkovite transfuzije. </a:t>
            </a:r>
            <a:endParaRPr/>
          </a:p>
          <a:p>
            <a:pPr marL="457200" lvl="0" indent="-317500" algn="l" rtl="0">
              <a:spcBef>
                <a:spcPts val="0"/>
              </a:spcBef>
              <a:spcAft>
                <a:spcPts val="0"/>
              </a:spcAft>
              <a:buSzPts val="1400"/>
              <a:buChar char="●"/>
            </a:pPr>
            <a:r>
              <a:rPr lang="en"/>
              <a:t>Ako se u krvnim uzorcima otkriju protutijela, doziranje koncentrata plazme se može povisiti ili se mogu upotrijebiti različite vrste faktora zgrušavanja ili lijekova kako bi se smanjila razina protutijela.</a:t>
            </a:r>
            <a:endParaRPr/>
          </a:p>
          <a:p>
            <a:pPr marL="457200" lvl="0" indent="0" algn="l" rtl="0">
              <a:spcBef>
                <a:spcPts val="0"/>
              </a:spcBef>
              <a:spcAft>
                <a:spcPts val="0"/>
              </a:spcAft>
              <a:buNone/>
            </a:pPr>
            <a:endParaRPr/>
          </a:p>
          <a:p>
            <a:pPr marL="457200" lvl="0" indent="0" algn="ctr" rtl="0">
              <a:spcBef>
                <a:spcPts val="0"/>
              </a:spcBef>
              <a:spcAft>
                <a:spcPts val="0"/>
              </a:spcAft>
              <a:buNone/>
            </a:pPr>
            <a:endParaRPr/>
          </a:p>
          <a:p>
            <a:pPr marL="457200" lvl="0" indent="0" algn="ctr" rtl="0">
              <a:spcBef>
                <a:spcPts val="0"/>
              </a:spcBef>
              <a:spcAft>
                <a:spcPts val="0"/>
              </a:spcAft>
              <a:buNone/>
            </a:pPr>
            <a:endParaRPr/>
          </a:p>
        </p:txBody>
      </p:sp>
      <p:sp>
        <p:nvSpPr>
          <p:cNvPr id="609" name="Google Shape;609;p36"/>
          <p:cNvSpPr txBox="1">
            <a:spLocks noGrp="1"/>
          </p:cNvSpPr>
          <p:nvPr>
            <p:ph type="title" idx="6"/>
          </p:nvPr>
        </p:nvSpPr>
        <p:spPr>
          <a:xfrm>
            <a:off x="311700" y="37000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LIJECENJE</a:t>
            </a:r>
            <a:endParaRPr/>
          </a:p>
        </p:txBody>
      </p:sp>
      <p:sp>
        <p:nvSpPr>
          <p:cNvPr id="610" name="Google Shape;610;p36"/>
          <p:cNvSpPr/>
          <p:nvPr/>
        </p:nvSpPr>
        <p:spPr>
          <a:xfrm>
            <a:off x="713228" y="1237492"/>
            <a:ext cx="7717566" cy="4230290"/>
          </a:xfrm>
          <a:custGeom>
            <a:avLst/>
            <a:gdLst/>
            <a:ahLst/>
            <a:cxnLst/>
            <a:rect l="l" t="t" r="r" b="b"/>
            <a:pathLst>
              <a:path w="243322" h="133374" extrusionOk="0">
                <a:moveTo>
                  <a:pt x="240948" y="2391"/>
                </a:moveTo>
                <a:lnTo>
                  <a:pt x="240948" y="131001"/>
                </a:lnTo>
                <a:lnTo>
                  <a:pt x="2374" y="131001"/>
                </a:lnTo>
                <a:lnTo>
                  <a:pt x="2374" y="2391"/>
                </a:lnTo>
                <a:close/>
                <a:moveTo>
                  <a:pt x="1178" y="0"/>
                </a:moveTo>
                <a:cubicBezTo>
                  <a:pt x="518" y="0"/>
                  <a:pt x="1" y="535"/>
                  <a:pt x="1" y="1196"/>
                </a:cubicBezTo>
                <a:lnTo>
                  <a:pt x="1" y="132196"/>
                </a:lnTo>
                <a:cubicBezTo>
                  <a:pt x="1" y="132856"/>
                  <a:pt x="518" y="133374"/>
                  <a:pt x="1178" y="133374"/>
                </a:cubicBezTo>
                <a:lnTo>
                  <a:pt x="242143" y="133374"/>
                </a:lnTo>
                <a:cubicBezTo>
                  <a:pt x="242804" y="133374"/>
                  <a:pt x="243321" y="132856"/>
                  <a:pt x="243321" y="132196"/>
                </a:cubicBezTo>
                <a:lnTo>
                  <a:pt x="243321" y="1196"/>
                </a:lnTo>
                <a:cubicBezTo>
                  <a:pt x="243321" y="535"/>
                  <a:pt x="242804" y="0"/>
                  <a:pt x="24214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1" name="Google Shape;611;p36"/>
          <p:cNvGrpSpPr/>
          <p:nvPr/>
        </p:nvGrpSpPr>
        <p:grpSpPr>
          <a:xfrm>
            <a:off x="7853990" y="4437649"/>
            <a:ext cx="1288183" cy="706966"/>
            <a:chOff x="7853990" y="4437649"/>
            <a:chExt cx="1288183" cy="706966"/>
          </a:xfrm>
        </p:grpSpPr>
        <p:sp>
          <p:nvSpPr>
            <p:cNvPr id="612" name="Google Shape;612;p36"/>
            <p:cNvSpPr/>
            <p:nvPr/>
          </p:nvSpPr>
          <p:spPr>
            <a:xfrm>
              <a:off x="7853990" y="4437649"/>
              <a:ext cx="1288183" cy="706966"/>
            </a:xfrm>
            <a:custGeom>
              <a:avLst/>
              <a:gdLst/>
              <a:ahLst/>
              <a:cxnLst/>
              <a:rect l="l" t="t" r="r" b="b"/>
              <a:pathLst>
                <a:path w="40218" h="22072" extrusionOk="0">
                  <a:moveTo>
                    <a:pt x="40217" y="0"/>
                  </a:moveTo>
                  <a:cubicBezTo>
                    <a:pt x="37327" y="214"/>
                    <a:pt x="34419" y="589"/>
                    <a:pt x="31599" y="1249"/>
                  </a:cubicBezTo>
                  <a:cubicBezTo>
                    <a:pt x="29655" y="1785"/>
                    <a:pt x="27799" y="2302"/>
                    <a:pt x="25943" y="2819"/>
                  </a:cubicBezTo>
                  <a:cubicBezTo>
                    <a:pt x="23784" y="3480"/>
                    <a:pt x="21786" y="4372"/>
                    <a:pt x="19841" y="5353"/>
                  </a:cubicBezTo>
                  <a:cubicBezTo>
                    <a:pt x="17165" y="6691"/>
                    <a:pt x="14577" y="8172"/>
                    <a:pt x="12347" y="10028"/>
                  </a:cubicBezTo>
                  <a:cubicBezTo>
                    <a:pt x="10920" y="11152"/>
                    <a:pt x="9510" y="12258"/>
                    <a:pt x="8243" y="13454"/>
                  </a:cubicBezTo>
                  <a:cubicBezTo>
                    <a:pt x="6905" y="14720"/>
                    <a:pt x="5656" y="15969"/>
                    <a:pt x="4389" y="17308"/>
                  </a:cubicBezTo>
                  <a:cubicBezTo>
                    <a:pt x="2891" y="18878"/>
                    <a:pt x="1481" y="20430"/>
                    <a:pt x="0" y="22072"/>
                  </a:cubicBezTo>
                  <a:lnTo>
                    <a:pt x="25051" y="22072"/>
                  </a:lnTo>
                  <a:cubicBezTo>
                    <a:pt x="25729" y="21554"/>
                    <a:pt x="26389" y="21037"/>
                    <a:pt x="27067" y="20519"/>
                  </a:cubicBezTo>
                  <a:cubicBezTo>
                    <a:pt x="28923" y="19252"/>
                    <a:pt x="30779" y="18057"/>
                    <a:pt x="32866" y="17165"/>
                  </a:cubicBezTo>
                  <a:cubicBezTo>
                    <a:pt x="33972" y="16719"/>
                    <a:pt x="35007" y="16130"/>
                    <a:pt x="36131" y="15684"/>
                  </a:cubicBezTo>
                  <a:cubicBezTo>
                    <a:pt x="37541" y="15238"/>
                    <a:pt x="38879" y="14792"/>
                    <a:pt x="40217" y="14346"/>
                  </a:cubicBezTo>
                  <a:lnTo>
                    <a:pt x="40217" y="13382"/>
                  </a:lnTo>
                  <a:lnTo>
                    <a:pt x="40217" y="1481"/>
                  </a:lnTo>
                  <a:lnTo>
                    <a:pt x="40217" y="803"/>
                  </a:lnTo>
                  <a:lnTo>
                    <a:pt x="40217" y="0"/>
                  </a:ln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6"/>
            <p:cNvSpPr/>
            <p:nvPr/>
          </p:nvSpPr>
          <p:spPr>
            <a:xfrm>
              <a:off x="8656373" y="4897120"/>
              <a:ext cx="485799" cy="247496"/>
            </a:xfrm>
            <a:custGeom>
              <a:avLst/>
              <a:gdLst/>
              <a:ahLst/>
              <a:cxnLst/>
              <a:rect l="l" t="t" r="r" b="b"/>
              <a:pathLst>
                <a:path w="15167" h="7727" extrusionOk="0">
                  <a:moveTo>
                    <a:pt x="15166" y="1"/>
                  </a:moveTo>
                  <a:cubicBezTo>
                    <a:pt x="13828" y="447"/>
                    <a:pt x="12490" y="893"/>
                    <a:pt x="11080" y="1339"/>
                  </a:cubicBezTo>
                  <a:cubicBezTo>
                    <a:pt x="9956" y="1785"/>
                    <a:pt x="8921" y="2374"/>
                    <a:pt x="7815" y="2820"/>
                  </a:cubicBezTo>
                  <a:cubicBezTo>
                    <a:pt x="5728" y="3712"/>
                    <a:pt x="3872" y="4907"/>
                    <a:pt x="2016" y="6174"/>
                  </a:cubicBezTo>
                  <a:cubicBezTo>
                    <a:pt x="1338" y="6692"/>
                    <a:pt x="678" y="7209"/>
                    <a:pt x="0" y="7727"/>
                  </a:cubicBezTo>
                  <a:lnTo>
                    <a:pt x="15166" y="7727"/>
                  </a:lnTo>
                  <a:lnTo>
                    <a:pt x="15166" y="1"/>
                  </a:lnTo>
                  <a:close/>
                </a:path>
              </a:pathLst>
            </a:custGeom>
            <a:solidFill>
              <a:schemeClr val="accent3"/>
            </a:solidFill>
            <a:ln>
              <a:noFill/>
            </a:ln>
            <a:effectLst>
              <a:outerShdw blurRad="57150" dist="19050" dir="14280000" algn="bl" rotWithShape="0">
                <a:srgbClr val="000000">
                  <a:alpha val="2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37"/>
          <p:cNvSpPr/>
          <p:nvPr/>
        </p:nvSpPr>
        <p:spPr>
          <a:xfrm>
            <a:off x="2250650" y="576500"/>
            <a:ext cx="4625400" cy="4814700"/>
          </a:xfrm>
          <a:prstGeom prst="rect">
            <a:avLst/>
          </a:prstGeom>
          <a:noFill/>
          <a:ln w="762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7"/>
          <p:cNvSpPr txBox="1">
            <a:spLocks noGrp="1"/>
          </p:cNvSpPr>
          <p:nvPr>
            <p:ph type="title"/>
          </p:nvPr>
        </p:nvSpPr>
        <p:spPr>
          <a:xfrm>
            <a:off x="2487300" y="730525"/>
            <a:ext cx="41703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HEMOFILIJA A I B</a:t>
            </a:r>
            <a:endParaRPr/>
          </a:p>
        </p:txBody>
      </p:sp>
      <p:sp>
        <p:nvSpPr>
          <p:cNvPr id="620" name="Google Shape;620;p37"/>
          <p:cNvSpPr txBox="1">
            <a:spLocks noGrp="1"/>
          </p:cNvSpPr>
          <p:nvPr>
            <p:ph type="body" idx="1"/>
          </p:nvPr>
        </p:nvSpPr>
        <p:spPr>
          <a:xfrm>
            <a:off x="3234900" y="1486225"/>
            <a:ext cx="2808000" cy="3181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Postoje dva glavna tipa hemofilije, a to su hemofilija A i hemofilija B, koje se nasljeđuju preko nefunkcionalnog gena koji se nalazi na kromosomu X. Od ova dva tipa hemofilije oboljevaju najčešće muškarci, zato što imaju samo jedan X kromosom, pa ako naslijede nefunkcionalni gen dolazi do nastanka bolesti. </a:t>
            </a:r>
            <a:endParaRPr/>
          </a:p>
        </p:txBody>
      </p:sp>
      <p:grpSp>
        <p:nvGrpSpPr>
          <p:cNvPr id="621" name="Google Shape;621;p37"/>
          <p:cNvGrpSpPr/>
          <p:nvPr/>
        </p:nvGrpSpPr>
        <p:grpSpPr>
          <a:xfrm>
            <a:off x="-1271" y="2318502"/>
            <a:ext cx="5150392" cy="2893366"/>
            <a:chOff x="-1271" y="2242302"/>
            <a:chExt cx="5150392" cy="2893366"/>
          </a:xfrm>
        </p:grpSpPr>
        <p:sp>
          <p:nvSpPr>
            <p:cNvPr id="622" name="Google Shape;622;p37"/>
            <p:cNvSpPr/>
            <p:nvPr/>
          </p:nvSpPr>
          <p:spPr>
            <a:xfrm flipH="1">
              <a:off x="-1271" y="2242302"/>
              <a:ext cx="5150392" cy="2893366"/>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7"/>
            <p:cNvSpPr/>
            <p:nvPr/>
          </p:nvSpPr>
          <p:spPr>
            <a:xfrm flipH="1">
              <a:off x="2177282" y="4850811"/>
              <a:ext cx="2769538" cy="275726"/>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7"/>
            <p:cNvSpPr/>
            <p:nvPr/>
          </p:nvSpPr>
          <p:spPr>
            <a:xfrm flipH="1">
              <a:off x="-1271" y="2463336"/>
              <a:ext cx="1652812" cy="266320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7"/>
            <p:cNvSpPr/>
            <p:nvPr/>
          </p:nvSpPr>
          <p:spPr>
            <a:xfrm flipH="1">
              <a:off x="-1271" y="3236939"/>
              <a:ext cx="978452" cy="1889597"/>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7"/>
            <p:cNvSpPr/>
            <p:nvPr/>
          </p:nvSpPr>
          <p:spPr>
            <a:xfrm flipH="1">
              <a:off x="-1271" y="4340386"/>
              <a:ext cx="500084" cy="786151"/>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7"/>
            <p:cNvSpPr/>
            <p:nvPr/>
          </p:nvSpPr>
          <p:spPr>
            <a:xfrm flipH="1">
              <a:off x="-1271" y="4915176"/>
              <a:ext cx="176069" cy="215926"/>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38"/>
          <p:cNvSpPr/>
          <p:nvPr/>
        </p:nvSpPr>
        <p:spPr>
          <a:xfrm>
            <a:off x="2250650" y="576500"/>
            <a:ext cx="4625400" cy="4814700"/>
          </a:xfrm>
          <a:prstGeom prst="rect">
            <a:avLst/>
          </a:prstGeom>
          <a:noFill/>
          <a:ln w="762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8"/>
          <p:cNvSpPr txBox="1">
            <a:spLocks noGrp="1"/>
          </p:cNvSpPr>
          <p:nvPr>
            <p:ph type="title"/>
          </p:nvPr>
        </p:nvSpPr>
        <p:spPr>
          <a:xfrm>
            <a:off x="2487300" y="730525"/>
            <a:ext cx="41703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HEMOFILIJA A I B</a:t>
            </a:r>
            <a:endParaRPr/>
          </a:p>
        </p:txBody>
      </p:sp>
      <p:sp>
        <p:nvSpPr>
          <p:cNvPr id="634" name="Google Shape;634;p38"/>
          <p:cNvSpPr txBox="1">
            <a:spLocks noGrp="1"/>
          </p:cNvSpPr>
          <p:nvPr>
            <p:ph type="body" idx="1"/>
          </p:nvPr>
        </p:nvSpPr>
        <p:spPr>
          <a:xfrm>
            <a:off x="3234900" y="1486225"/>
            <a:ext cx="2808000" cy="318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Žene obolijavaju rijetko, samo u slučaju ako naslijede oba kromosoma X sa nefunkcionalnim genom (npr. otac koji boluje od hemofilije, a majka nositelj gena). Hemofiliju A uzrokuje nedostatak faktora VIII, dok hemofiliju B uzrokuje nedostatak faktora IX.</a:t>
            </a:r>
            <a:endParaRPr/>
          </a:p>
          <a:p>
            <a:pPr marL="0" lvl="0" indent="0" algn="ctr" rtl="0">
              <a:spcBef>
                <a:spcPts val="1600"/>
              </a:spcBef>
              <a:spcAft>
                <a:spcPts val="0"/>
              </a:spcAft>
              <a:buNone/>
            </a:pPr>
            <a:endParaRPr/>
          </a:p>
          <a:p>
            <a:pPr marL="0" lvl="0" indent="0" algn="ctr" rtl="0">
              <a:spcBef>
                <a:spcPts val="1600"/>
              </a:spcBef>
              <a:spcAft>
                <a:spcPts val="0"/>
              </a:spcAft>
              <a:buNone/>
            </a:pPr>
            <a:endParaRPr/>
          </a:p>
          <a:p>
            <a:pPr marL="0" lvl="0" indent="0" algn="ctr" rtl="0">
              <a:spcBef>
                <a:spcPts val="1600"/>
              </a:spcBef>
              <a:spcAft>
                <a:spcPts val="1600"/>
              </a:spcAft>
              <a:buNone/>
            </a:pPr>
            <a:endParaRPr/>
          </a:p>
        </p:txBody>
      </p:sp>
      <p:grpSp>
        <p:nvGrpSpPr>
          <p:cNvPr id="635" name="Google Shape;635;p38"/>
          <p:cNvGrpSpPr/>
          <p:nvPr/>
        </p:nvGrpSpPr>
        <p:grpSpPr>
          <a:xfrm>
            <a:off x="-1271" y="2318502"/>
            <a:ext cx="5150392" cy="2893366"/>
            <a:chOff x="-1271" y="2242302"/>
            <a:chExt cx="5150392" cy="2893366"/>
          </a:xfrm>
        </p:grpSpPr>
        <p:sp>
          <p:nvSpPr>
            <p:cNvPr id="636" name="Google Shape;636;p38"/>
            <p:cNvSpPr/>
            <p:nvPr/>
          </p:nvSpPr>
          <p:spPr>
            <a:xfrm flipH="1">
              <a:off x="-1271" y="2242302"/>
              <a:ext cx="5150392" cy="2893366"/>
            </a:xfrm>
            <a:custGeom>
              <a:avLst/>
              <a:gdLst/>
              <a:ahLst/>
              <a:cxnLst/>
              <a:rect l="l" t="t" r="r" b="b"/>
              <a:pathLst>
                <a:path w="160799" h="90623" extrusionOk="0">
                  <a:moveTo>
                    <a:pt x="160798" y="0"/>
                  </a:moveTo>
                  <a:cubicBezTo>
                    <a:pt x="159835" y="518"/>
                    <a:pt x="158943" y="1035"/>
                    <a:pt x="157979" y="1570"/>
                  </a:cubicBezTo>
                  <a:cubicBezTo>
                    <a:pt x="156266" y="2534"/>
                    <a:pt x="154553" y="3497"/>
                    <a:pt x="152841" y="4532"/>
                  </a:cubicBezTo>
                  <a:cubicBezTo>
                    <a:pt x="151574" y="5353"/>
                    <a:pt x="150325" y="6031"/>
                    <a:pt x="149058" y="6834"/>
                  </a:cubicBezTo>
                  <a:cubicBezTo>
                    <a:pt x="147042" y="8172"/>
                    <a:pt x="145115" y="9671"/>
                    <a:pt x="143473" y="11455"/>
                  </a:cubicBezTo>
                  <a:cubicBezTo>
                    <a:pt x="142367" y="12722"/>
                    <a:pt x="141171" y="13899"/>
                    <a:pt x="140208" y="15309"/>
                  </a:cubicBezTo>
                  <a:cubicBezTo>
                    <a:pt x="138424" y="17843"/>
                    <a:pt x="137300" y="20662"/>
                    <a:pt x="136568" y="23499"/>
                  </a:cubicBezTo>
                  <a:cubicBezTo>
                    <a:pt x="136122" y="25212"/>
                    <a:pt x="135747" y="27067"/>
                    <a:pt x="135444" y="28780"/>
                  </a:cubicBezTo>
                  <a:cubicBezTo>
                    <a:pt x="135158" y="30707"/>
                    <a:pt x="134927" y="32706"/>
                    <a:pt x="134784" y="34722"/>
                  </a:cubicBezTo>
                  <a:cubicBezTo>
                    <a:pt x="134552" y="37023"/>
                    <a:pt x="134480" y="39396"/>
                    <a:pt x="134409" y="41787"/>
                  </a:cubicBezTo>
                  <a:cubicBezTo>
                    <a:pt x="134266" y="43857"/>
                    <a:pt x="134266" y="46087"/>
                    <a:pt x="134034" y="48246"/>
                  </a:cubicBezTo>
                  <a:cubicBezTo>
                    <a:pt x="133892" y="50780"/>
                    <a:pt x="133820" y="53314"/>
                    <a:pt x="133374" y="55758"/>
                  </a:cubicBezTo>
                  <a:cubicBezTo>
                    <a:pt x="133285" y="56579"/>
                    <a:pt x="133142" y="57328"/>
                    <a:pt x="133071" y="58131"/>
                  </a:cubicBezTo>
                  <a:cubicBezTo>
                    <a:pt x="132839" y="59915"/>
                    <a:pt x="132393" y="61700"/>
                    <a:pt x="131875" y="63484"/>
                  </a:cubicBezTo>
                  <a:cubicBezTo>
                    <a:pt x="131287" y="65429"/>
                    <a:pt x="130537" y="67284"/>
                    <a:pt x="129502" y="69069"/>
                  </a:cubicBezTo>
                  <a:cubicBezTo>
                    <a:pt x="128610" y="70710"/>
                    <a:pt x="127486" y="72262"/>
                    <a:pt x="126237" y="73743"/>
                  </a:cubicBezTo>
                  <a:cubicBezTo>
                    <a:pt x="125256" y="74796"/>
                    <a:pt x="124221" y="75688"/>
                    <a:pt x="123025" y="76652"/>
                  </a:cubicBezTo>
                  <a:cubicBezTo>
                    <a:pt x="120956" y="78436"/>
                    <a:pt x="118493" y="79703"/>
                    <a:pt x="115817" y="80738"/>
                  </a:cubicBezTo>
                  <a:cubicBezTo>
                    <a:pt x="114193" y="81416"/>
                    <a:pt x="112480" y="81862"/>
                    <a:pt x="110768" y="82308"/>
                  </a:cubicBezTo>
                  <a:cubicBezTo>
                    <a:pt x="109804" y="82522"/>
                    <a:pt x="108751" y="82754"/>
                    <a:pt x="107716" y="82897"/>
                  </a:cubicBezTo>
                  <a:cubicBezTo>
                    <a:pt x="106824" y="82968"/>
                    <a:pt x="106004" y="83039"/>
                    <a:pt x="105111" y="83111"/>
                  </a:cubicBezTo>
                  <a:cubicBezTo>
                    <a:pt x="104040" y="83190"/>
                    <a:pt x="102977" y="83226"/>
                    <a:pt x="101916" y="83226"/>
                  </a:cubicBezTo>
                  <a:cubicBezTo>
                    <a:pt x="99887" y="83226"/>
                    <a:pt x="97866" y="83096"/>
                    <a:pt x="95815" y="82897"/>
                  </a:cubicBezTo>
                  <a:cubicBezTo>
                    <a:pt x="93888" y="82665"/>
                    <a:pt x="91961" y="82379"/>
                    <a:pt x="90017" y="82005"/>
                  </a:cubicBezTo>
                  <a:cubicBezTo>
                    <a:pt x="87875" y="81630"/>
                    <a:pt x="85717" y="81184"/>
                    <a:pt x="83558" y="80738"/>
                  </a:cubicBezTo>
                  <a:cubicBezTo>
                    <a:pt x="81095" y="80292"/>
                    <a:pt x="78579" y="79774"/>
                    <a:pt x="76117" y="79328"/>
                  </a:cubicBezTo>
                  <a:cubicBezTo>
                    <a:pt x="75457" y="79257"/>
                    <a:pt x="74708" y="79096"/>
                    <a:pt x="74047" y="79025"/>
                  </a:cubicBezTo>
                  <a:lnTo>
                    <a:pt x="71068" y="78579"/>
                  </a:lnTo>
                  <a:cubicBezTo>
                    <a:pt x="69426" y="78436"/>
                    <a:pt x="67713" y="78133"/>
                    <a:pt x="66018" y="78061"/>
                  </a:cubicBezTo>
                  <a:cubicBezTo>
                    <a:pt x="64111" y="77957"/>
                    <a:pt x="62204" y="77891"/>
                    <a:pt x="60297" y="77891"/>
                  </a:cubicBezTo>
                  <a:cubicBezTo>
                    <a:pt x="59599" y="77891"/>
                    <a:pt x="58901" y="77899"/>
                    <a:pt x="58203" y="77919"/>
                  </a:cubicBezTo>
                  <a:cubicBezTo>
                    <a:pt x="56044" y="78061"/>
                    <a:pt x="53814" y="78061"/>
                    <a:pt x="51655" y="78365"/>
                  </a:cubicBezTo>
                  <a:cubicBezTo>
                    <a:pt x="51066" y="78507"/>
                    <a:pt x="50477" y="78579"/>
                    <a:pt x="49871" y="78650"/>
                  </a:cubicBezTo>
                  <a:cubicBezTo>
                    <a:pt x="49282" y="78739"/>
                    <a:pt x="48693" y="78811"/>
                    <a:pt x="48086" y="78953"/>
                  </a:cubicBezTo>
                  <a:cubicBezTo>
                    <a:pt x="46605" y="79096"/>
                    <a:pt x="45053" y="79399"/>
                    <a:pt x="43626" y="79703"/>
                  </a:cubicBezTo>
                  <a:cubicBezTo>
                    <a:pt x="42591" y="79917"/>
                    <a:pt x="41627" y="80149"/>
                    <a:pt x="40592" y="80292"/>
                  </a:cubicBezTo>
                  <a:cubicBezTo>
                    <a:pt x="38202" y="80738"/>
                    <a:pt x="35900" y="81487"/>
                    <a:pt x="33598" y="82076"/>
                  </a:cubicBezTo>
                  <a:cubicBezTo>
                    <a:pt x="32028" y="82451"/>
                    <a:pt x="30618" y="82825"/>
                    <a:pt x="29137" y="83271"/>
                  </a:cubicBezTo>
                  <a:cubicBezTo>
                    <a:pt x="27210" y="83789"/>
                    <a:pt x="25266" y="84378"/>
                    <a:pt x="23339" y="84895"/>
                  </a:cubicBezTo>
                  <a:cubicBezTo>
                    <a:pt x="20966" y="85502"/>
                    <a:pt x="18575" y="86233"/>
                    <a:pt x="16273" y="86768"/>
                  </a:cubicBezTo>
                  <a:cubicBezTo>
                    <a:pt x="15755" y="86983"/>
                    <a:pt x="15238" y="87054"/>
                    <a:pt x="14792" y="87215"/>
                  </a:cubicBezTo>
                  <a:cubicBezTo>
                    <a:pt x="12776" y="87732"/>
                    <a:pt x="10849" y="88178"/>
                    <a:pt x="8833" y="88553"/>
                  </a:cubicBezTo>
                  <a:cubicBezTo>
                    <a:pt x="7137" y="88999"/>
                    <a:pt x="5496" y="89445"/>
                    <a:pt x="3712" y="89659"/>
                  </a:cubicBezTo>
                  <a:cubicBezTo>
                    <a:pt x="3480" y="89659"/>
                    <a:pt x="3337" y="89730"/>
                    <a:pt x="3123" y="89730"/>
                  </a:cubicBezTo>
                  <a:cubicBezTo>
                    <a:pt x="1999" y="89891"/>
                    <a:pt x="1035" y="90176"/>
                    <a:pt x="0" y="90337"/>
                  </a:cubicBezTo>
                  <a:lnTo>
                    <a:pt x="4747" y="90337"/>
                  </a:lnTo>
                  <a:cubicBezTo>
                    <a:pt x="4604" y="90337"/>
                    <a:pt x="4372" y="90408"/>
                    <a:pt x="4158" y="90408"/>
                  </a:cubicBezTo>
                  <a:cubicBezTo>
                    <a:pt x="4015" y="90480"/>
                    <a:pt x="3783" y="90480"/>
                    <a:pt x="3569" y="90480"/>
                  </a:cubicBezTo>
                  <a:cubicBezTo>
                    <a:pt x="3369" y="90527"/>
                    <a:pt x="3169" y="90574"/>
                    <a:pt x="2974" y="90600"/>
                  </a:cubicBezTo>
                  <a:lnTo>
                    <a:pt x="2974" y="90600"/>
                  </a:lnTo>
                  <a:cubicBezTo>
                    <a:pt x="3838" y="90536"/>
                    <a:pt x="4696" y="90472"/>
                    <a:pt x="5496" y="90408"/>
                  </a:cubicBezTo>
                  <a:cubicBezTo>
                    <a:pt x="5799" y="90408"/>
                    <a:pt x="6013" y="90337"/>
                    <a:pt x="6317" y="90337"/>
                  </a:cubicBezTo>
                  <a:cubicBezTo>
                    <a:pt x="7726" y="90176"/>
                    <a:pt x="9064" y="90034"/>
                    <a:pt x="10403" y="89802"/>
                  </a:cubicBezTo>
                  <a:cubicBezTo>
                    <a:pt x="11438" y="89659"/>
                    <a:pt x="12562" y="89516"/>
                    <a:pt x="13597" y="89356"/>
                  </a:cubicBezTo>
                  <a:cubicBezTo>
                    <a:pt x="14489" y="89142"/>
                    <a:pt x="15381" y="88999"/>
                    <a:pt x="16344" y="88767"/>
                  </a:cubicBezTo>
                  <a:cubicBezTo>
                    <a:pt x="18432" y="88553"/>
                    <a:pt x="20430" y="87946"/>
                    <a:pt x="22518" y="87500"/>
                  </a:cubicBezTo>
                  <a:cubicBezTo>
                    <a:pt x="24302" y="87215"/>
                    <a:pt x="26086" y="86768"/>
                    <a:pt x="27871" y="86322"/>
                  </a:cubicBezTo>
                  <a:lnTo>
                    <a:pt x="28013" y="86322"/>
                  </a:lnTo>
                  <a:cubicBezTo>
                    <a:pt x="29887" y="85876"/>
                    <a:pt x="31742" y="85430"/>
                    <a:pt x="33598" y="85056"/>
                  </a:cubicBezTo>
                  <a:cubicBezTo>
                    <a:pt x="34044" y="84895"/>
                    <a:pt x="34490" y="84752"/>
                    <a:pt x="34865" y="84681"/>
                  </a:cubicBezTo>
                  <a:cubicBezTo>
                    <a:pt x="36649" y="84306"/>
                    <a:pt x="38362" y="83932"/>
                    <a:pt x="40146" y="83646"/>
                  </a:cubicBezTo>
                  <a:cubicBezTo>
                    <a:pt x="41324" y="83343"/>
                    <a:pt x="42519" y="83039"/>
                    <a:pt x="43786" y="82897"/>
                  </a:cubicBezTo>
                  <a:cubicBezTo>
                    <a:pt x="45785" y="82593"/>
                    <a:pt x="47872" y="82379"/>
                    <a:pt x="49871" y="82147"/>
                  </a:cubicBezTo>
                  <a:cubicBezTo>
                    <a:pt x="51744" y="82005"/>
                    <a:pt x="53600" y="81773"/>
                    <a:pt x="55455" y="81701"/>
                  </a:cubicBezTo>
                  <a:cubicBezTo>
                    <a:pt x="57757" y="81701"/>
                    <a:pt x="60059" y="81862"/>
                    <a:pt x="62289" y="82147"/>
                  </a:cubicBezTo>
                  <a:cubicBezTo>
                    <a:pt x="64377" y="82308"/>
                    <a:pt x="66464" y="82665"/>
                    <a:pt x="68463" y="83111"/>
                  </a:cubicBezTo>
                  <a:cubicBezTo>
                    <a:pt x="70925" y="83646"/>
                    <a:pt x="73298" y="84306"/>
                    <a:pt x="75671" y="85127"/>
                  </a:cubicBezTo>
                  <a:cubicBezTo>
                    <a:pt x="76938" y="85502"/>
                    <a:pt x="78205" y="86019"/>
                    <a:pt x="79472" y="86394"/>
                  </a:cubicBezTo>
                  <a:cubicBezTo>
                    <a:pt x="81470" y="87054"/>
                    <a:pt x="83629" y="87803"/>
                    <a:pt x="85717" y="88464"/>
                  </a:cubicBezTo>
                  <a:cubicBezTo>
                    <a:pt x="87429" y="89070"/>
                    <a:pt x="89214" y="89516"/>
                    <a:pt x="91069" y="89962"/>
                  </a:cubicBezTo>
                  <a:cubicBezTo>
                    <a:pt x="91587" y="90105"/>
                    <a:pt x="92176" y="90248"/>
                    <a:pt x="92782" y="90337"/>
                  </a:cubicBezTo>
                  <a:lnTo>
                    <a:pt x="109197" y="90337"/>
                  </a:lnTo>
                  <a:cubicBezTo>
                    <a:pt x="109429" y="90248"/>
                    <a:pt x="109643" y="90176"/>
                    <a:pt x="109875" y="90105"/>
                  </a:cubicBezTo>
                  <a:cubicBezTo>
                    <a:pt x="109947" y="90105"/>
                    <a:pt x="110090" y="90034"/>
                    <a:pt x="110250" y="90034"/>
                  </a:cubicBezTo>
                  <a:cubicBezTo>
                    <a:pt x="111214" y="89730"/>
                    <a:pt x="112320" y="89445"/>
                    <a:pt x="113373" y="89070"/>
                  </a:cubicBezTo>
                  <a:cubicBezTo>
                    <a:pt x="114550" y="88624"/>
                    <a:pt x="115746" y="88017"/>
                    <a:pt x="116941" y="87571"/>
                  </a:cubicBezTo>
                  <a:cubicBezTo>
                    <a:pt x="118940" y="86679"/>
                    <a:pt x="120652" y="85502"/>
                    <a:pt x="122365" y="84235"/>
                  </a:cubicBezTo>
                  <a:cubicBezTo>
                    <a:pt x="124150" y="82825"/>
                    <a:pt x="125862" y="81255"/>
                    <a:pt x="127272" y="79399"/>
                  </a:cubicBezTo>
                  <a:cubicBezTo>
                    <a:pt x="128164" y="78133"/>
                    <a:pt x="129056" y="76866"/>
                    <a:pt x="129806" y="75528"/>
                  </a:cubicBezTo>
                  <a:cubicBezTo>
                    <a:pt x="130252" y="74725"/>
                    <a:pt x="130609" y="73975"/>
                    <a:pt x="130912" y="73155"/>
                  </a:cubicBezTo>
                  <a:cubicBezTo>
                    <a:pt x="131429" y="71888"/>
                    <a:pt x="131947" y="70550"/>
                    <a:pt x="132322" y="69211"/>
                  </a:cubicBezTo>
                  <a:cubicBezTo>
                    <a:pt x="132625" y="67945"/>
                    <a:pt x="132928" y="66535"/>
                    <a:pt x="133142" y="65268"/>
                  </a:cubicBezTo>
                  <a:cubicBezTo>
                    <a:pt x="133374" y="63413"/>
                    <a:pt x="133660" y="61557"/>
                    <a:pt x="133820" y="59630"/>
                  </a:cubicBezTo>
                  <a:cubicBezTo>
                    <a:pt x="133963" y="58292"/>
                    <a:pt x="133963" y="56882"/>
                    <a:pt x="134034" y="55383"/>
                  </a:cubicBezTo>
                  <a:cubicBezTo>
                    <a:pt x="134034" y="55009"/>
                    <a:pt x="134034" y="54652"/>
                    <a:pt x="134106" y="54206"/>
                  </a:cubicBezTo>
                  <a:cubicBezTo>
                    <a:pt x="134106" y="53671"/>
                    <a:pt x="134177" y="53153"/>
                    <a:pt x="134177" y="52707"/>
                  </a:cubicBezTo>
                  <a:cubicBezTo>
                    <a:pt x="134266" y="50548"/>
                    <a:pt x="134266" y="48478"/>
                    <a:pt x="134409" y="46319"/>
                  </a:cubicBezTo>
                  <a:cubicBezTo>
                    <a:pt x="134409" y="44981"/>
                    <a:pt x="134552" y="43643"/>
                    <a:pt x="134623" y="42233"/>
                  </a:cubicBezTo>
                  <a:lnTo>
                    <a:pt x="134623" y="41930"/>
                  </a:lnTo>
                  <a:cubicBezTo>
                    <a:pt x="134712" y="40824"/>
                    <a:pt x="134855" y="39628"/>
                    <a:pt x="134998" y="38433"/>
                  </a:cubicBezTo>
                  <a:cubicBezTo>
                    <a:pt x="134998" y="38219"/>
                    <a:pt x="135069" y="37916"/>
                    <a:pt x="135069" y="37701"/>
                  </a:cubicBezTo>
                  <a:cubicBezTo>
                    <a:pt x="135230" y="36881"/>
                    <a:pt x="135373" y="36060"/>
                    <a:pt x="135515" y="35239"/>
                  </a:cubicBezTo>
                  <a:cubicBezTo>
                    <a:pt x="135676" y="34650"/>
                    <a:pt x="135747" y="34133"/>
                    <a:pt x="135890" y="33598"/>
                  </a:cubicBezTo>
                  <a:cubicBezTo>
                    <a:pt x="136051" y="32795"/>
                    <a:pt x="136265" y="31903"/>
                    <a:pt x="136497" y="31153"/>
                  </a:cubicBezTo>
                  <a:cubicBezTo>
                    <a:pt x="136854" y="29958"/>
                    <a:pt x="137389" y="28923"/>
                    <a:pt x="137746" y="27727"/>
                  </a:cubicBezTo>
                  <a:cubicBezTo>
                    <a:pt x="138566" y="25354"/>
                    <a:pt x="139833" y="23267"/>
                    <a:pt x="141403" y="21340"/>
                  </a:cubicBezTo>
                  <a:cubicBezTo>
                    <a:pt x="143402" y="18878"/>
                    <a:pt x="145632" y="16647"/>
                    <a:pt x="148309" y="14720"/>
                  </a:cubicBezTo>
                  <a:cubicBezTo>
                    <a:pt x="150682" y="12936"/>
                    <a:pt x="153287" y="11294"/>
                    <a:pt x="155963" y="9742"/>
                  </a:cubicBezTo>
                  <a:cubicBezTo>
                    <a:pt x="157605" y="8779"/>
                    <a:pt x="159157" y="7815"/>
                    <a:pt x="160798" y="6923"/>
                  </a:cubicBezTo>
                  <a:lnTo>
                    <a:pt x="160798" y="1035"/>
                  </a:lnTo>
                  <a:lnTo>
                    <a:pt x="160798" y="0"/>
                  </a:lnTo>
                  <a:close/>
                  <a:moveTo>
                    <a:pt x="2974" y="90600"/>
                  </a:moveTo>
                  <a:cubicBezTo>
                    <a:pt x="2875" y="90608"/>
                    <a:pt x="2776" y="90615"/>
                    <a:pt x="2677" y="90622"/>
                  </a:cubicBezTo>
                  <a:cubicBezTo>
                    <a:pt x="2774" y="90622"/>
                    <a:pt x="2873" y="90614"/>
                    <a:pt x="2974" y="90600"/>
                  </a:cubicBezTo>
                  <a:close/>
                </a:path>
              </a:pathLst>
            </a:custGeom>
            <a:solidFill>
              <a:srgbClr val="AE193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8"/>
            <p:cNvSpPr/>
            <p:nvPr/>
          </p:nvSpPr>
          <p:spPr>
            <a:xfrm flipH="1">
              <a:off x="2177282" y="4850811"/>
              <a:ext cx="2769538" cy="275726"/>
            </a:xfrm>
            <a:custGeom>
              <a:avLst/>
              <a:gdLst/>
              <a:ahLst/>
              <a:cxnLst/>
              <a:rect l="l" t="t" r="r" b="b"/>
              <a:pathLst>
                <a:path w="86467" h="8636" extrusionOk="0">
                  <a:moveTo>
                    <a:pt x="49139" y="0"/>
                  </a:moveTo>
                  <a:cubicBezTo>
                    <a:pt x="47284" y="72"/>
                    <a:pt x="45428" y="304"/>
                    <a:pt x="43555" y="446"/>
                  </a:cubicBezTo>
                  <a:cubicBezTo>
                    <a:pt x="41556" y="678"/>
                    <a:pt x="39469" y="892"/>
                    <a:pt x="37470" y="1196"/>
                  </a:cubicBezTo>
                  <a:cubicBezTo>
                    <a:pt x="36203" y="1338"/>
                    <a:pt x="35008" y="1642"/>
                    <a:pt x="33830" y="1945"/>
                  </a:cubicBezTo>
                  <a:cubicBezTo>
                    <a:pt x="32046" y="2231"/>
                    <a:pt x="30333" y="2605"/>
                    <a:pt x="28549" y="2980"/>
                  </a:cubicBezTo>
                  <a:cubicBezTo>
                    <a:pt x="28174" y="3051"/>
                    <a:pt x="27728" y="3194"/>
                    <a:pt x="27282" y="3355"/>
                  </a:cubicBezTo>
                  <a:cubicBezTo>
                    <a:pt x="25426" y="3729"/>
                    <a:pt x="23571" y="4175"/>
                    <a:pt x="21697" y="4621"/>
                  </a:cubicBezTo>
                  <a:lnTo>
                    <a:pt x="21555" y="4621"/>
                  </a:lnTo>
                  <a:cubicBezTo>
                    <a:pt x="19770" y="5067"/>
                    <a:pt x="17986" y="5514"/>
                    <a:pt x="16202" y="5799"/>
                  </a:cubicBezTo>
                  <a:cubicBezTo>
                    <a:pt x="14114" y="6245"/>
                    <a:pt x="12116" y="6852"/>
                    <a:pt x="10028" y="7066"/>
                  </a:cubicBezTo>
                  <a:cubicBezTo>
                    <a:pt x="9065" y="7298"/>
                    <a:pt x="8173" y="7441"/>
                    <a:pt x="7281" y="7655"/>
                  </a:cubicBezTo>
                  <a:cubicBezTo>
                    <a:pt x="6246" y="7815"/>
                    <a:pt x="5122" y="7958"/>
                    <a:pt x="4087" y="8101"/>
                  </a:cubicBezTo>
                  <a:cubicBezTo>
                    <a:pt x="2748" y="8333"/>
                    <a:pt x="1410" y="8475"/>
                    <a:pt x="1" y="8636"/>
                  </a:cubicBezTo>
                  <a:lnTo>
                    <a:pt x="86466" y="8636"/>
                  </a:lnTo>
                  <a:cubicBezTo>
                    <a:pt x="85860" y="8547"/>
                    <a:pt x="85271" y="8404"/>
                    <a:pt x="84753" y="8261"/>
                  </a:cubicBezTo>
                  <a:cubicBezTo>
                    <a:pt x="82898" y="7815"/>
                    <a:pt x="81113" y="7369"/>
                    <a:pt x="79401" y="6763"/>
                  </a:cubicBezTo>
                  <a:cubicBezTo>
                    <a:pt x="77313" y="6102"/>
                    <a:pt x="75154" y="5353"/>
                    <a:pt x="73156" y="4693"/>
                  </a:cubicBezTo>
                  <a:cubicBezTo>
                    <a:pt x="71889" y="4318"/>
                    <a:pt x="70622" y="3801"/>
                    <a:pt x="69355" y="3426"/>
                  </a:cubicBezTo>
                  <a:cubicBezTo>
                    <a:pt x="66982" y="2605"/>
                    <a:pt x="64609" y="1945"/>
                    <a:pt x="62147" y="1410"/>
                  </a:cubicBezTo>
                  <a:cubicBezTo>
                    <a:pt x="60148" y="964"/>
                    <a:pt x="58061" y="607"/>
                    <a:pt x="55973" y="446"/>
                  </a:cubicBezTo>
                  <a:cubicBezTo>
                    <a:pt x="53743" y="161"/>
                    <a:pt x="51441" y="0"/>
                    <a:pt x="49139" y="0"/>
                  </a:cubicBez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8"/>
            <p:cNvSpPr/>
            <p:nvPr/>
          </p:nvSpPr>
          <p:spPr>
            <a:xfrm flipH="1">
              <a:off x="-1271" y="2463336"/>
              <a:ext cx="1652812" cy="2663200"/>
            </a:xfrm>
            <a:custGeom>
              <a:avLst/>
              <a:gdLst/>
              <a:ahLst/>
              <a:cxnLst/>
              <a:rect l="l" t="t" r="r" b="b"/>
              <a:pathLst>
                <a:path w="51602" h="83414" extrusionOk="0">
                  <a:moveTo>
                    <a:pt x="51601" y="0"/>
                  </a:moveTo>
                  <a:cubicBezTo>
                    <a:pt x="49960" y="892"/>
                    <a:pt x="48408" y="1856"/>
                    <a:pt x="46766" y="2819"/>
                  </a:cubicBezTo>
                  <a:cubicBezTo>
                    <a:pt x="44090" y="4371"/>
                    <a:pt x="41485" y="6013"/>
                    <a:pt x="39112" y="7797"/>
                  </a:cubicBezTo>
                  <a:cubicBezTo>
                    <a:pt x="36435" y="9724"/>
                    <a:pt x="34205" y="11955"/>
                    <a:pt x="32206" y="14417"/>
                  </a:cubicBezTo>
                  <a:cubicBezTo>
                    <a:pt x="30636" y="16344"/>
                    <a:pt x="29369" y="18431"/>
                    <a:pt x="28549" y="20804"/>
                  </a:cubicBezTo>
                  <a:cubicBezTo>
                    <a:pt x="28192" y="22000"/>
                    <a:pt x="27657" y="23035"/>
                    <a:pt x="27300" y="24230"/>
                  </a:cubicBezTo>
                  <a:cubicBezTo>
                    <a:pt x="27068" y="24980"/>
                    <a:pt x="26854" y="25872"/>
                    <a:pt x="26693" y="26675"/>
                  </a:cubicBezTo>
                  <a:cubicBezTo>
                    <a:pt x="26550" y="27210"/>
                    <a:pt x="26479" y="27727"/>
                    <a:pt x="26318" y="28316"/>
                  </a:cubicBezTo>
                  <a:cubicBezTo>
                    <a:pt x="26176" y="29137"/>
                    <a:pt x="26033" y="29958"/>
                    <a:pt x="25872" y="30778"/>
                  </a:cubicBezTo>
                  <a:cubicBezTo>
                    <a:pt x="25872" y="30993"/>
                    <a:pt x="25801" y="31296"/>
                    <a:pt x="25801" y="31510"/>
                  </a:cubicBezTo>
                  <a:cubicBezTo>
                    <a:pt x="25658" y="32705"/>
                    <a:pt x="25515" y="33901"/>
                    <a:pt x="25426" y="35007"/>
                  </a:cubicBezTo>
                  <a:lnTo>
                    <a:pt x="25426" y="35310"/>
                  </a:lnTo>
                  <a:cubicBezTo>
                    <a:pt x="25355" y="36720"/>
                    <a:pt x="25212" y="38058"/>
                    <a:pt x="25212" y="39396"/>
                  </a:cubicBezTo>
                  <a:cubicBezTo>
                    <a:pt x="25069" y="41555"/>
                    <a:pt x="25069" y="43625"/>
                    <a:pt x="24980" y="45784"/>
                  </a:cubicBezTo>
                  <a:cubicBezTo>
                    <a:pt x="24980" y="46230"/>
                    <a:pt x="24909" y="46748"/>
                    <a:pt x="24909" y="47283"/>
                  </a:cubicBezTo>
                  <a:cubicBezTo>
                    <a:pt x="24837" y="47729"/>
                    <a:pt x="24837" y="48086"/>
                    <a:pt x="24837" y="48460"/>
                  </a:cubicBezTo>
                  <a:cubicBezTo>
                    <a:pt x="24766" y="49959"/>
                    <a:pt x="24766" y="51369"/>
                    <a:pt x="24623" y="52707"/>
                  </a:cubicBezTo>
                  <a:cubicBezTo>
                    <a:pt x="24463" y="54634"/>
                    <a:pt x="24177" y="56490"/>
                    <a:pt x="23945" y="58345"/>
                  </a:cubicBezTo>
                  <a:cubicBezTo>
                    <a:pt x="23731" y="59612"/>
                    <a:pt x="23428" y="61022"/>
                    <a:pt x="23125" y="62288"/>
                  </a:cubicBezTo>
                  <a:cubicBezTo>
                    <a:pt x="22750" y="63627"/>
                    <a:pt x="22232" y="64965"/>
                    <a:pt x="21715" y="66232"/>
                  </a:cubicBezTo>
                  <a:cubicBezTo>
                    <a:pt x="21412" y="67052"/>
                    <a:pt x="21055" y="67802"/>
                    <a:pt x="20609" y="68605"/>
                  </a:cubicBezTo>
                  <a:cubicBezTo>
                    <a:pt x="19859" y="69943"/>
                    <a:pt x="18967" y="71210"/>
                    <a:pt x="18075" y="72476"/>
                  </a:cubicBezTo>
                  <a:cubicBezTo>
                    <a:pt x="16665" y="74332"/>
                    <a:pt x="14953" y="75902"/>
                    <a:pt x="13168" y="77312"/>
                  </a:cubicBezTo>
                  <a:cubicBezTo>
                    <a:pt x="11455" y="78579"/>
                    <a:pt x="9743" y="79756"/>
                    <a:pt x="7744" y="80648"/>
                  </a:cubicBezTo>
                  <a:cubicBezTo>
                    <a:pt x="6549" y="81094"/>
                    <a:pt x="5353" y="81701"/>
                    <a:pt x="4176" y="82147"/>
                  </a:cubicBezTo>
                  <a:cubicBezTo>
                    <a:pt x="3123" y="82522"/>
                    <a:pt x="2017" y="82807"/>
                    <a:pt x="1053" y="83111"/>
                  </a:cubicBezTo>
                  <a:cubicBezTo>
                    <a:pt x="893" y="83111"/>
                    <a:pt x="750" y="83182"/>
                    <a:pt x="678" y="83182"/>
                  </a:cubicBezTo>
                  <a:cubicBezTo>
                    <a:pt x="446" y="83253"/>
                    <a:pt x="232" y="83325"/>
                    <a:pt x="0" y="83414"/>
                  </a:cubicBezTo>
                  <a:lnTo>
                    <a:pt x="21055" y="83414"/>
                  </a:lnTo>
                  <a:cubicBezTo>
                    <a:pt x="21126" y="83253"/>
                    <a:pt x="21198" y="83182"/>
                    <a:pt x="21269" y="83039"/>
                  </a:cubicBezTo>
                  <a:cubicBezTo>
                    <a:pt x="22393" y="81541"/>
                    <a:pt x="23428" y="80060"/>
                    <a:pt x="24320" y="78418"/>
                  </a:cubicBezTo>
                  <a:cubicBezTo>
                    <a:pt x="24980" y="77312"/>
                    <a:pt x="25587" y="76045"/>
                    <a:pt x="26104" y="74850"/>
                  </a:cubicBezTo>
                  <a:cubicBezTo>
                    <a:pt x="26408" y="74189"/>
                    <a:pt x="26693" y="73511"/>
                    <a:pt x="26925" y="72851"/>
                  </a:cubicBezTo>
                  <a:cubicBezTo>
                    <a:pt x="27371" y="71584"/>
                    <a:pt x="27746" y="70389"/>
                    <a:pt x="28103" y="69140"/>
                  </a:cubicBezTo>
                  <a:cubicBezTo>
                    <a:pt x="28335" y="68391"/>
                    <a:pt x="28549" y="67713"/>
                    <a:pt x="28709" y="67052"/>
                  </a:cubicBezTo>
                  <a:cubicBezTo>
                    <a:pt x="28995" y="65928"/>
                    <a:pt x="29298" y="64751"/>
                    <a:pt x="29441" y="63627"/>
                  </a:cubicBezTo>
                  <a:cubicBezTo>
                    <a:pt x="29744" y="62217"/>
                    <a:pt x="29887" y="60807"/>
                    <a:pt x="30047" y="59398"/>
                  </a:cubicBezTo>
                  <a:cubicBezTo>
                    <a:pt x="30190" y="58649"/>
                    <a:pt x="30333" y="57828"/>
                    <a:pt x="30422" y="57096"/>
                  </a:cubicBezTo>
                  <a:cubicBezTo>
                    <a:pt x="30565" y="55829"/>
                    <a:pt x="30636" y="54563"/>
                    <a:pt x="30868" y="53224"/>
                  </a:cubicBezTo>
                  <a:cubicBezTo>
                    <a:pt x="31082" y="51440"/>
                    <a:pt x="31225" y="49584"/>
                    <a:pt x="31528" y="47800"/>
                  </a:cubicBezTo>
                  <a:cubicBezTo>
                    <a:pt x="31760" y="45855"/>
                    <a:pt x="32117" y="44000"/>
                    <a:pt x="32652" y="42144"/>
                  </a:cubicBezTo>
                  <a:cubicBezTo>
                    <a:pt x="32795" y="41395"/>
                    <a:pt x="33009" y="40663"/>
                    <a:pt x="33313" y="39985"/>
                  </a:cubicBezTo>
                  <a:cubicBezTo>
                    <a:pt x="33901" y="38272"/>
                    <a:pt x="34722" y="36720"/>
                    <a:pt x="35614" y="35078"/>
                  </a:cubicBezTo>
                  <a:cubicBezTo>
                    <a:pt x="36435" y="33669"/>
                    <a:pt x="37470" y="32259"/>
                    <a:pt x="38665" y="31135"/>
                  </a:cubicBezTo>
                  <a:cubicBezTo>
                    <a:pt x="39558" y="30243"/>
                    <a:pt x="40450" y="29440"/>
                    <a:pt x="41413" y="28691"/>
                  </a:cubicBezTo>
                  <a:cubicBezTo>
                    <a:pt x="42466" y="27941"/>
                    <a:pt x="43572" y="27281"/>
                    <a:pt x="44696" y="26675"/>
                  </a:cubicBezTo>
                  <a:cubicBezTo>
                    <a:pt x="46034" y="25943"/>
                    <a:pt x="47515" y="25336"/>
                    <a:pt x="48996" y="24819"/>
                  </a:cubicBezTo>
                  <a:cubicBezTo>
                    <a:pt x="49817" y="24605"/>
                    <a:pt x="50709" y="24373"/>
                    <a:pt x="51601" y="24230"/>
                  </a:cubicBezTo>
                  <a:lnTo>
                    <a:pt x="51601" y="964"/>
                  </a:lnTo>
                  <a:lnTo>
                    <a:pt x="51601" y="0"/>
                  </a:lnTo>
                  <a:close/>
                </a:path>
              </a:pathLst>
            </a:custGeom>
            <a:solidFill>
              <a:srgbClr val="D11543"/>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8"/>
            <p:cNvSpPr/>
            <p:nvPr/>
          </p:nvSpPr>
          <p:spPr>
            <a:xfrm flipH="1">
              <a:off x="-1271" y="3236939"/>
              <a:ext cx="978452" cy="1889597"/>
            </a:xfrm>
            <a:custGeom>
              <a:avLst/>
              <a:gdLst/>
              <a:ahLst/>
              <a:cxnLst/>
              <a:rect l="l" t="t" r="r" b="b"/>
              <a:pathLst>
                <a:path w="30548" h="59184" extrusionOk="0">
                  <a:moveTo>
                    <a:pt x="30547" y="0"/>
                  </a:moveTo>
                  <a:cubicBezTo>
                    <a:pt x="29655" y="143"/>
                    <a:pt x="28763" y="375"/>
                    <a:pt x="27942" y="589"/>
                  </a:cubicBezTo>
                  <a:cubicBezTo>
                    <a:pt x="26461" y="1106"/>
                    <a:pt x="24980" y="1713"/>
                    <a:pt x="23642" y="2445"/>
                  </a:cubicBezTo>
                  <a:cubicBezTo>
                    <a:pt x="22518" y="3051"/>
                    <a:pt x="21412" y="3711"/>
                    <a:pt x="20359" y="4461"/>
                  </a:cubicBezTo>
                  <a:cubicBezTo>
                    <a:pt x="19396" y="5210"/>
                    <a:pt x="18504" y="6013"/>
                    <a:pt x="17611" y="6905"/>
                  </a:cubicBezTo>
                  <a:cubicBezTo>
                    <a:pt x="16416" y="8029"/>
                    <a:pt x="15381" y="9439"/>
                    <a:pt x="14560" y="10848"/>
                  </a:cubicBezTo>
                  <a:cubicBezTo>
                    <a:pt x="13668" y="12490"/>
                    <a:pt x="12847" y="14042"/>
                    <a:pt x="12259" y="15755"/>
                  </a:cubicBezTo>
                  <a:cubicBezTo>
                    <a:pt x="11955" y="16433"/>
                    <a:pt x="11741" y="17165"/>
                    <a:pt x="11598" y="17914"/>
                  </a:cubicBezTo>
                  <a:cubicBezTo>
                    <a:pt x="11063" y="19770"/>
                    <a:pt x="10706" y="21625"/>
                    <a:pt x="10474" y="23570"/>
                  </a:cubicBezTo>
                  <a:cubicBezTo>
                    <a:pt x="10171" y="25354"/>
                    <a:pt x="10028" y="27210"/>
                    <a:pt x="9814" y="28994"/>
                  </a:cubicBezTo>
                  <a:cubicBezTo>
                    <a:pt x="9582" y="30333"/>
                    <a:pt x="9511" y="31599"/>
                    <a:pt x="9368" y="32866"/>
                  </a:cubicBezTo>
                  <a:cubicBezTo>
                    <a:pt x="9279" y="33598"/>
                    <a:pt x="9136" y="34419"/>
                    <a:pt x="8993" y="35168"/>
                  </a:cubicBezTo>
                  <a:cubicBezTo>
                    <a:pt x="8833" y="36577"/>
                    <a:pt x="8690" y="37987"/>
                    <a:pt x="8387" y="39397"/>
                  </a:cubicBezTo>
                  <a:cubicBezTo>
                    <a:pt x="8244" y="40521"/>
                    <a:pt x="7941" y="41698"/>
                    <a:pt x="7655" y="42822"/>
                  </a:cubicBezTo>
                  <a:cubicBezTo>
                    <a:pt x="7495" y="43483"/>
                    <a:pt x="7281" y="44161"/>
                    <a:pt x="7049" y="44910"/>
                  </a:cubicBezTo>
                  <a:cubicBezTo>
                    <a:pt x="6692" y="46159"/>
                    <a:pt x="6317" y="47354"/>
                    <a:pt x="5871" y="48621"/>
                  </a:cubicBezTo>
                  <a:cubicBezTo>
                    <a:pt x="5639" y="49281"/>
                    <a:pt x="5354" y="49959"/>
                    <a:pt x="5050" y="50620"/>
                  </a:cubicBezTo>
                  <a:cubicBezTo>
                    <a:pt x="4533" y="51815"/>
                    <a:pt x="3926" y="53082"/>
                    <a:pt x="3266" y="54188"/>
                  </a:cubicBezTo>
                  <a:cubicBezTo>
                    <a:pt x="2374" y="55830"/>
                    <a:pt x="1339" y="57311"/>
                    <a:pt x="215" y="58809"/>
                  </a:cubicBezTo>
                  <a:cubicBezTo>
                    <a:pt x="144" y="58952"/>
                    <a:pt x="72" y="59023"/>
                    <a:pt x="1" y="59184"/>
                  </a:cubicBezTo>
                  <a:lnTo>
                    <a:pt x="14935" y="59184"/>
                  </a:lnTo>
                  <a:cubicBezTo>
                    <a:pt x="15006" y="59023"/>
                    <a:pt x="15078" y="58952"/>
                    <a:pt x="15167" y="58881"/>
                  </a:cubicBezTo>
                  <a:cubicBezTo>
                    <a:pt x="15310" y="58649"/>
                    <a:pt x="15381" y="58435"/>
                    <a:pt x="15524" y="58203"/>
                  </a:cubicBezTo>
                  <a:cubicBezTo>
                    <a:pt x="16719" y="56508"/>
                    <a:pt x="17843" y="54723"/>
                    <a:pt x="18878" y="52850"/>
                  </a:cubicBezTo>
                  <a:cubicBezTo>
                    <a:pt x="19092" y="52404"/>
                    <a:pt x="19467" y="51815"/>
                    <a:pt x="19699" y="51298"/>
                  </a:cubicBezTo>
                  <a:cubicBezTo>
                    <a:pt x="20074" y="50709"/>
                    <a:pt x="20431" y="50031"/>
                    <a:pt x="20805" y="49371"/>
                  </a:cubicBezTo>
                  <a:cubicBezTo>
                    <a:pt x="21858" y="47354"/>
                    <a:pt x="22893" y="45356"/>
                    <a:pt x="23999" y="43411"/>
                  </a:cubicBezTo>
                  <a:cubicBezTo>
                    <a:pt x="25195" y="41252"/>
                    <a:pt x="26390" y="39182"/>
                    <a:pt x="27942" y="37327"/>
                  </a:cubicBezTo>
                  <a:cubicBezTo>
                    <a:pt x="28692" y="36346"/>
                    <a:pt x="29584" y="35382"/>
                    <a:pt x="30547" y="34561"/>
                  </a:cubicBezTo>
                  <a:lnTo>
                    <a:pt x="30547" y="821"/>
                  </a:lnTo>
                  <a:lnTo>
                    <a:pt x="30547" y="0"/>
                  </a:lnTo>
                  <a:close/>
                </a:path>
              </a:pathLst>
            </a:custGeom>
            <a:solidFill>
              <a:srgbClr val="D62C5A"/>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8"/>
            <p:cNvSpPr/>
            <p:nvPr/>
          </p:nvSpPr>
          <p:spPr>
            <a:xfrm flipH="1">
              <a:off x="-1271" y="4340386"/>
              <a:ext cx="500084" cy="786151"/>
            </a:xfrm>
            <a:custGeom>
              <a:avLst/>
              <a:gdLst/>
              <a:ahLst/>
              <a:cxnLst/>
              <a:rect l="l" t="t" r="r" b="b"/>
              <a:pathLst>
                <a:path w="15613" h="24623" extrusionOk="0">
                  <a:moveTo>
                    <a:pt x="15612" y="0"/>
                  </a:moveTo>
                  <a:cubicBezTo>
                    <a:pt x="14649" y="821"/>
                    <a:pt x="13757" y="1785"/>
                    <a:pt x="13007" y="2766"/>
                  </a:cubicBezTo>
                  <a:cubicBezTo>
                    <a:pt x="11455" y="4621"/>
                    <a:pt x="10260" y="6691"/>
                    <a:pt x="9064" y="8850"/>
                  </a:cubicBezTo>
                  <a:cubicBezTo>
                    <a:pt x="7958" y="10795"/>
                    <a:pt x="6923" y="12793"/>
                    <a:pt x="5870" y="14810"/>
                  </a:cubicBezTo>
                  <a:cubicBezTo>
                    <a:pt x="5496" y="15470"/>
                    <a:pt x="5139" y="16148"/>
                    <a:pt x="4764" y="16737"/>
                  </a:cubicBezTo>
                  <a:cubicBezTo>
                    <a:pt x="4532" y="17254"/>
                    <a:pt x="4157" y="17843"/>
                    <a:pt x="3943" y="18289"/>
                  </a:cubicBezTo>
                  <a:cubicBezTo>
                    <a:pt x="2908" y="20162"/>
                    <a:pt x="1784" y="21947"/>
                    <a:pt x="589" y="23642"/>
                  </a:cubicBezTo>
                  <a:cubicBezTo>
                    <a:pt x="446" y="23874"/>
                    <a:pt x="375" y="24088"/>
                    <a:pt x="232" y="24320"/>
                  </a:cubicBezTo>
                  <a:cubicBezTo>
                    <a:pt x="143" y="24391"/>
                    <a:pt x="71" y="24462"/>
                    <a:pt x="0" y="24623"/>
                  </a:cubicBezTo>
                  <a:lnTo>
                    <a:pt x="10188" y="24623"/>
                  </a:lnTo>
                  <a:cubicBezTo>
                    <a:pt x="10563" y="24088"/>
                    <a:pt x="11009" y="23570"/>
                    <a:pt x="11384" y="23053"/>
                  </a:cubicBezTo>
                  <a:cubicBezTo>
                    <a:pt x="11598" y="22750"/>
                    <a:pt x="11901" y="22464"/>
                    <a:pt x="12115" y="22161"/>
                  </a:cubicBezTo>
                  <a:cubicBezTo>
                    <a:pt x="13239" y="20680"/>
                    <a:pt x="14346" y="19270"/>
                    <a:pt x="15612" y="18003"/>
                  </a:cubicBezTo>
                  <a:lnTo>
                    <a:pt x="15612" y="1196"/>
                  </a:lnTo>
                  <a:lnTo>
                    <a:pt x="15612" y="0"/>
                  </a:lnTo>
                  <a:close/>
                </a:path>
              </a:pathLst>
            </a:custGeom>
            <a:solidFill>
              <a:srgbClr val="D4596E"/>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8"/>
            <p:cNvSpPr/>
            <p:nvPr/>
          </p:nvSpPr>
          <p:spPr>
            <a:xfrm flipH="1">
              <a:off x="-1271" y="4915176"/>
              <a:ext cx="176069" cy="215926"/>
            </a:xfrm>
            <a:custGeom>
              <a:avLst/>
              <a:gdLst/>
              <a:ahLst/>
              <a:cxnLst/>
              <a:rect l="l" t="t" r="r" b="b"/>
              <a:pathLst>
                <a:path w="5497" h="6763" extrusionOk="0">
                  <a:moveTo>
                    <a:pt x="5496" y="0"/>
                  </a:moveTo>
                  <a:cubicBezTo>
                    <a:pt x="4230" y="1267"/>
                    <a:pt x="3123" y="2677"/>
                    <a:pt x="1999" y="4158"/>
                  </a:cubicBezTo>
                  <a:cubicBezTo>
                    <a:pt x="1785" y="4461"/>
                    <a:pt x="1482" y="4747"/>
                    <a:pt x="1268" y="5050"/>
                  </a:cubicBezTo>
                  <a:cubicBezTo>
                    <a:pt x="893" y="5567"/>
                    <a:pt x="447" y="6085"/>
                    <a:pt x="72" y="6620"/>
                  </a:cubicBezTo>
                  <a:cubicBezTo>
                    <a:pt x="72" y="6691"/>
                    <a:pt x="1" y="6691"/>
                    <a:pt x="1" y="6763"/>
                  </a:cubicBezTo>
                  <a:lnTo>
                    <a:pt x="1107" y="6691"/>
                  </a:lnTo>
                  <a:lnTo>
                    <a:pt x="1482" y="6620"/>
                  </a:lnTo>
                  <a:lnTo>
                    <a:pt x="5496" y="6620"/>
                  </a:lnTo>
                  <a:lnTo>
                    <a:pt x="5496" y="6245"/>
                  </a:lnTo>
                  <a:lnTo>
                    <a:pt x="5496" y="4461"/>
                  </a:lnTo>
                  <a:lnTo>
                    <a:pt x="5496" y="3640"/>
                  </a:lnTo>
                  <a:lnTo>
                    <a:pt x="5496" y="1267"/>
                  </a:lnTo>
                  <a:lnTo>
                    <a:pt x="5496" y="0"/>
                  </a:lnTo>
                  <a:close/>
                </a:path>
              </a:pathLst>
            </a:custGeom>
            <a:solidFill>
              <a:srgbClr val="721C37"/>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645"/>
        <p:cNvGrpSpPr/>
        <p:nvPr/>
      </p:nvGrpSpPr>
      <p:grpSpPr>
        <a:xfrm>
          <a:off x="0" y="0"/>
          <a:ext cx="0" cy="0"/>
          <a:chOff x="0" y="0"/>
          <a:chExt cx="0" cy="0"/>
        </a:xfrm>
      </p:grpSpPr>
      <p:sp>
        <p:nvSpPr>
          <p:cNvPr id="646" name="Google Shape;646;p39"/>
          <p:cNvSpPr/>
          <p:nvPr/>
        </p:nvSpPr>
        <p:spPr>
          <a:xfrm>
            <a:off x="0" y="4030150"/>
            <a:ext cx="2558660" cy="1113382"/>
          </a:xfrm>
          <a:custGeom>
            <a:avLst/>
            <a:gdLst/>
            <a:ahLst/>
            <a:cxnLst/>
            <a:rect l="l" t="t" r="r" b="b"/>
            <a:pathLst>
              <a:path w="78133" h="33999" extrusionOk="0">
                <a:moveTo>
                  <a:pt x="8732" y="1"/>
                </a:moveTo>
                <a:cubicBezTo>
                  <a:pt x="6714" y="1"/>
                  <a:pt x="4674" y="97"/>
                  <a:pt x="2676" y="330"/>
                </a:cubicBezTo>
                <a:cubicBezTo>
                  <a:pt x="1784" y="401"/>
                  <a:pt x="892" y="472"/>
                  <a:pt x="0" y="615"/>
                </a:cubicBezTo>
                <a:lnTo>
                  <a:pt x="0" y="2114"/>
                </a:lnTo>
                <a:lnTo>
                  <a:pt x="0" y="4041"/>
                </a:lnTo>
                <a:cubicBezTo>
                  <a:pt x="517" y="3969"/>
                  <a:pt x="1035" y="3898"/>
                  <a:pt x="1570" y="3898"/>
                </a:cubicBezTo>
                <a:cubicBezTo>
                  <a:pt x="3426" y="3666"/>
                  <a:pt x="5281" y="3452"/>
                  <a:pt x="7208" y="3452"/>
                </a:cubicBezTo>
                <a:cubicBezTo>
                  <a:pt x="7871" y="3433"/>
                  <a:pt x="8533" y="3422"/>
                  <a:pt x="9195" y="3422"/>
                </a:cubicBezTo>
                <a:cubicBezTo>
                  <a:pt x="11584" y="3422"/>
                  <a:pt x="13973" y="3564"/>
                  <a:pt x="16362" y="3969"/>
                </a:cubicBezTo>
                <a:cubicBezTo>
                  <a:pt x="18075" y="4184"/>
                  <a:pt x="19859" y="4487"/>
                  <a:pt x="21643" y="4862"/>
                </a:cubicBezTo>
                <a:cubicBezTo>
                  <a:pt x="22821" y="5147"/>
                  <a:pt x="24016" y="5450"/>
                  <a:pt x="25122" y="5825"/>
                </a:cubicBezTo>
                <a:cubicBezTo>
                  <a:pt x="27353" y="6575"/>
                  <a:pt x="29672" y="7163"/>
                  <a:pt x="31813" y="7984"/>
                </a:cubicBezTo>
                <a:cubicBezTo>
                  <a:pt x="36720" y="9982"/>
                  <a:pt x="41413" y="12213"/>
                  <a:pt x="45873" y="14961"/>
                </a:cubicBezTo>
                <a:cubicBezTo>
                  <a:pt x="48478" y="16602"/>
                  <a:pt x="51084" y="18244"/>
                  <a:pt x="53599" y="20099"/>
                </a:cubicBezTo>
                <a:cubicBezTo>
                  <a:pt x="56436" y="22026"/>
                  <a:pt x="59023" y="24185"/>
                  <a:pt x="61486" y="26558"/>
                </a:cubicBezTo>
                <a:cubicBezTo>
                  <a:pt x="62592" y="27682"/>
                  <a:pt x="63716" y="28789"/>
                  <a:pt x="64680" y="29984"/>
                </a:cubicBezTo>
                <a:cubicBezTo>
                  <a:pt x="65126" y="30430"/>
                  <a:pt x="65572" y="30948"/>
                  <a:pt x="66018" y="31465"/>
                </a:cubicBezTo>
                <a:cubicBezTo>
                  <a:pt x="66607" y="32286"/>
                  <a:pt x="67213" y="33106"/>
                  <a:pt x="67731" y="33999"/>
                </a:cubicBezTo>
                <a:lnTo>
                  <a:pt x="78133" y="33999"/>
                </a:lnTo>
                <a:cubicBezTo>
                  <a:pt x="77616" y="33410"/>
                  <a:pt x="77098" y="32732"/>
                  <a:pt x="76652" y="32072"/>
                </a:cubicBezTo>
                <a:cubicBezTo>
                  <a:pt x="74868" y="30055"/>
                  <a:pt x="72941" y="28200"/>
                  <a:pt x="70782" y="26487"/>
                </a:cubicBezTo>
                <a:cubicBezTo>
                  <a:pt x="69212" y="25220"/>
                  <a:pt x="67659" y="24114"/>
                  <a:pt x="66018" y="22918"/>
                </a:cubicBezTo>
                <a:cubicBezTo>
                  <a:pt x="63484" y="21134"/>
                  <a:pt x="60968" y="19421"/>
                  <a:pt x="58363" y="17798"/>
                </a:cubicBezTo>
                <a:cubicBezTo>
                  <a:pt x="55169" y="15781"/>
                  <a:pt x="51886" y="13926"/>
                  <a:pt x="48550" y="12070"/>
                </a:cubicBezTo>
                <a:cubicBezTo>
                  <a:pt x="45195" y="10143"/>
                  <a:pt x="41627" y="8430"/>
                  <a:pt x="37987" y="6789"/>
                </a:cubicBezTo>
                <a:cubicBezTo>
                  <a:pt x="36435" y="6128"/>
                  <a:pt x="34722" y="5450"/>
                  <a:pt x="33080" y="4862"/>
                </a:cubicBezTo>
                <a:cubicBezTo>
                  <a:pt x="28245" y="3077"/>
                  <a:pt x="23267" y="1739"/>
                  <a:pt x="18146" y="918"/>
                </a:cubicBezTo>
                <a:cubicBezTo>
                  <a:pt x="15612" y="472"/>
                  <a:pt x="13079" y="169"/>
                  <a:pt x="10563" y="26"/>
                </a:cubicBezTo>
                <a:cubicBezTo>
                  <a:pt x="9956" y="10"/>
                  <a:pt x="9345" y="1"/>
                  <a:pt x="8732" y="1"/>
                </a:cubicBezTo>
                <a:close/>
              </a:path>
            </a:pathLst>
          </a:custGeom>
          <a:solidFill>
            <a:srgbClr val="D11543"/>
          </a:solidFill>
          <a:ln>
            <a:noFill/>
          </a:ln>
          <a:effectLst>
            <a:outerShdw blurRad="57150" dist="38100" dir="900000"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9"/>
          <p:cNvSpPr txBox="1">
            <a:spLocks noGrp="1"/>
          </p:cNvSpPr>
          <p:nvPr>
            <p:ph type="title"/>
          </p:nvPr>
        </p:nvSpPr>
        <p:spPr>
          <a:xfrm>
            <a:off x="1099100" y="1406320"/>
            <a:ext cx="28080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HEMOFILIJA C</a:t>
            </a:r>
            <a:endParaRPr/>
          </a:p>
        </p:txBody>
      </p:sp>
      <p:sp>
        <p:nvSpPr>
          <p:cNvPr id="648" name="Google Shape;648;p39"/>
          <p:cNvSpPr txBox="1">
            <a:spLocks noGrp="1"/>
          </p:cNvSpPr>
          <p:nvPr>
            <p:ph type="body" idx="1"/>
          </p:nvPr>
        </p:nvSpPr>
        <p:spPr>
          <a:xfrm>
            <a:off x="1041700" y="2162020"/>
            <a:ext cx="2808000" cy="170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Hemofilija C nasljeđuje se autosomno recesivano te je za nastanak bolesti najčešće potrebno naslijediti oba nefunkcionalna gena za faktor XI koji se nalaze na 4. kromosomu.</a:t>
            </a:r>
            <a:endParaRPr sz="1600"/>
          </a:p>
        </p:txBody>
      </p:sp>
      <p:sp>
        <p:nvSpPr>
          <p:cNvPr id="649" name="Google Shape;649;p39"/>
          <p:cNvSpPr/>
          <p:nvPr/>
        </p:nvSpPr>
        <p:spPr>
          <a:xfrm>
            <a:off x="670850" y="1224350"/>
            <a:ext cx="3664509" cy="4283005"/>
          </a:xfrm>
          <a:custGeom>
            <a:avLst/>
            <a:gdLst/>
            <a:ahLst/>
            <a:cxnLst/>
            <a:rect l="l" t="t" r="r" b="b"/>
            <a:pathLst>
              <a:path w="115764" h="133375" extrusionOk="0">
                <a:moveTo>
                  <a:pt x="113390" y="2374"/>
                </a:moveTo>
                <a:lnTo>
                  <a:pt x="113390" y="130984"/>
                </a:lnTo>
                <a:lnTo>
                  <a:pt x="2391" y="130984"/>
                </a:lnTo>
                <a:lnTo>
                  <a:pt x="2391" y="2374"/>
                </a:lnTo>
                <a:close/>
                <a:moveTo>
                  <a:pt x="1196" y="1"/>
                </a:moveTo>
                <a:cubicBezTo>
                  <a:pt x="536" y="1"/>
                  <a:pt x="0" y="518"/>
                  <a:pt x="0" y="1179"/>
                </a:cubicBezTo>
                <a:lnTo>
                  <a:pt x="0" y="132179"/>
                </a:lnTo>
                <a:cubicBezTo>
                  <a:pt x="0" y="132839"/>
                  <a:pt x="536" y="133375"/>
                  <a:pt x="1196" y="133375"/>
                </a:cubicBezTo>
                <a:lnTo>
                  <a:pt x="114568" y="133375"/>
                </a:lnTo>
                <a:cubicBezTo>
                  <a:pt x="115246" y="133375"/>
                  <a:pt x="115763" y="132839"/>
                  <a:pt x="115763" y="132179"/>
                </a:cubicBezTo>
                <a:lnTo>
                  <a:pt x="115763" y="1179"/>
                </a:lnTo>
                <a:cubicBezTo>
                  <a:pt x="115763" y="518"/>
                  <a:pt x="115246" y="1"/>
                  <a:pt x="1145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9"/>
          <p:cNvSpPr/>
          <p:nvPr/>
        </p:nvSpPr>
        <p:spPr>
          <a:xfrm>
            <a:off x="8717617" y="0"/>
            <a:ext cx="32" cy="0"/>
          </a:xfrm>
          <a:custGeom>
            <a:avLst/>
            <a:gdLst/>
            <a:ahLst/>
            <a:cxnLst/>
            <a:rect l="l" t="t" r="r" b="b"/>
            <a:pathLst>
              <a:path w="1" extrusionOk="0">
                <a:moveTo>
                  <a:pt x="1" y="0"/>
                </a:moveTo>
                <a:lnTo>
                  <a:pt x="1" y="0"/>
                </a:lnTo>
                <a:close/>
              </a:path>
            </a:pathLst>
          </a:custGeom>
          <a:solidFill>
            <a:srgbClr val="AE19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1" name="Google Shape;651;p39"/>
          <p:cNvGrpSpPr/>
          <p:nvPr/>
        </p:nvGrpSpPr>
        <p:grpSpPr>
          <a:xfrm>
            <a:off x="0" y="4142176"/>
            <a:ext cx="2218021" cy="1001353"/>
            <a:chOff x="0" y="4142176"/>
            <a:chExt cx="2218021" cy="1001353"/>
          </a:xfrm>
        </p:grpSpPr>
        <p:sp>
          <p:nvSpPr>
            <p:cNvPr id="652" name="Google Shape;652;p39"/>
            <p:cNvSpPr/>
            <p:nvPr/>
          </p:nvSpPr>
          <p:spPr>
            <a:xfrm>
              <a:off x="0" y="4535364"/>
              <a:ext cx="1463093" cy="608154"/>
            </a:xfrm>
            <a:custGeom>
              <a:avLst/>
              <a:gdLst/>
              <a:ahLst/>
              <a:cxnLst/>
              <a:rect l="l" t="t" r="r" b="b"/>
              <a:pathLst>
                <a:path w="44678" h="18571" extrusionOk="0">
                  <a:moveTo>
                    <a:pt x="9486" y="1"/>
                  </a:moveTo>
                  <a:cubicBezTo>
                    <a:pt x="8622" y="1"/>
                    <a:pt x="7770" y="23"/>
                    <a:pt x="6923" y="68"/>
                  </a:cubicBezTo>
                  <a:cubicBezTo>
                    <a:pt x="5727" y="139"/>
                    <a:pt x="4532" y="282"/>
                    <a:pt x="3354" y="514"/>
                  </a:cubicBezTo>
                  <a:cubicBezTo>
                    <a:pt x="2908" y="514"/>
                    <a:pt x="2462" y="585"/>
                    <a:pt x="2016" y="728"/>
                  </a:cubicBezTo>
                  <a:cubicBezTo>
                    <a:pt x="1338" y="871"/>
                    <a:pt x="678" y="1031"/>
                    <a:pt x="0" y="1174"/>
                  </a:cubicBezTo>
                  <a:lnTo>
                    <a:pt x="0" y="18571"/>
                  </a:lnTo>
                  <a:lnTo>
                    <a:pt x="44678" y="18571"/>
                  </a:lnTo>
                  <a:cubicBezTo>
                    <a:pt x="44607" y="18499"/>
                    <a:pt x="44535" y="18357"/>
                    <a:pt x="44464" y="18267"/>
                  </a:cubicBezTo>
                  <a:cubicBezTo>
                    <a:pt x="43786" y="17090"/>
                    <a:pt x="43126" y="15894"/>
                    <a:pt x="42234" y="14788"/>
                  </a:cubicBezTo>
                  <a:cubicBezTo>
                    <a:pt x="42002" y="14556"/>
                    <a:pt x="41859" y="14342"/>
                    <a:pt x="41627" y="14110"/>
                  </a:cubicBezTo>
                  <a:cubicBezTo>
                    <a:pt x="40735" y="13146"/>
                    <a:pt x="39843" y="12183"/>
                    <a:pt x="38879" y="11291"/>
                  </a:cubicBezTo>
                  <a:cubicBezTo>
                    <a:pt x="36435" y="8989"/>
                    <a:pt x="33687" y="7116"/>
                    <a:pt x="30707" y="5563"/>
                  </a:cubicBezTo>
                  <a:cubicBezTo>
                    <a:pt x="28923" y="4528"/>
                    <a:pt x="26996" y="3636"/>
                    <a:pt x="25051" y="2887"/>
                  </a:cubicBezTo>
                  <a:cubicBezTo>
                    <a:pt x="24534" y="2655"/>
                    <a:pt x="23945" y="2512"/>
                    <a:pt x="23427" y="2298"/>
                  </a:cubicBezTo>
                  <a:cubicBezTo>
                    <a:pt x="21268" y="1620"/>
                    <a:pt x="19109" y="1031"/>
                    <a:pt x="16879" y="657"/>
                  </a:cubicBezTo>
                  <a:cubicBezTo>
                    <a:pt x="15309" y="353"/>
                    <a:pt x="13685" y="139"/>
                    <a:pt x="12115" y="68"/>
                  </a:cubicBezTo>
                  <a:cubicBezTo>
                    <a:pt x="11223" y="23"/>
                    <a:pt x="10349" y="1"/>
                    <a:pt x="9486" y="1"/>
                  </a:cubicBezTo>
                  <a:close/>
                </a:path>
              </a:pathLst>
            </a:custGeom>
            <a:solidFill>
              <a:srgbClr val="D4596E"/>
            </a:solidFill>
            <a:ln w="9525" cap="flat" cmpd="sng">
              <a:solidFill>
                <a:schemeClr val="accent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9"/>
            <p:cNvSpPr/>
            <p:nvPr/>
          </p:nvSpPr>
          <p:spPr>
            <a:xfrm>
              <a:off x="0" y="4142176"/>
              <a:ext cx="2218021" cy="1001353"/>
            </a:xfrm>
            <a:custGeom>
              <a:avLst/>
              <a:gdLst/>
              <a:ahLst/>
              <a:cxnLst/>
              <a:rect l="l" t="t" r="r" b="b"/>
              <a:pathLst>
                <a:path w="67731" h="30578" extrusionOk="0">
                  <a:moveTo>
                    <a:pt x="9195" y="1"/>
                  </a:moveTo>
                  <a:cubicBezTo>
                    <a:pt x="8533" y="1"/>
                    <a:pt x="7871" y="12"/>
                    <a:pt x="7208" y="31"/>
                  </a:cubicBezTo>
                  <a:cubicBezTo>
                    <a:pt x="5281" y="31"/>
                    <a:pt x="3426" y="245"/>
                    <a:pt x="1570" y="477"/>
                  </a:cubicBezTo>
                  <a:cubicBezTo>
                    <a:pt x="1035" y="477"/>
                    <a:pt x="517" y="548"/>
                    <a:pt x="0" y="620"/>
                  </a:cubicBezTo>
                  <a:lnTo>
                    <a:pt x="0" y="1655"/>
                  </a:lnTo>
                  <a:lnTo>
                    <a:pt x="0" y="2101"/>
                  </a:lnTo>
                  <a:lnTo>
                    <a:pt x="0" y="12146"/>
                  </a:lnTo>
                  <a:lnTo>
                    <a:pt x="0" y="12735"/>
                  </a:lnTo>
                  <a:lnTo>
                    <a:pt x="0" y="13181"/>
                  </a:lnTo>
                  <a:cubicBezTo>
                    <a:pt x="678" y="13038"/>
                    <a:pt x="1338" y="12878"/>
                    <a:pt x="2016" y="12735"/>
                  </a:cubicBezTo>
                  <a:cubicBezTo>
                    <a:pt x="2462" y="12592"/>
                    <a:pt x="2908" y="12521"/>
                    <a:pt x="3354" y="12521"/>
                  </a:cubicBezTo>
                  <a:cubicBezTo>
                    <a:pt x="4532" y="12289"/>
                    <a:pt x="5727" y="12146"/>
                    <a:pt x="6923" y="12075"/>
                  </a:cubicBezTo>
                  <a:cubicBezTo>
                    <a:pt x="7770" y="12030"/>
                    <a:pt x="8622" y="12008"/>
                    <a:pt x="9486" y="12008"/>
                  </a:cubicBezTo>
                  <a:cubicBezTo>
                    <a:pt x="10349" y="12008"/>
                    <a:pt x="11223" y="12030"/>
                    <a:pt x="12115" y="12075"/>
                  </a:cubicBezTo>
                  <a:cubicBezTo>
                    <a:pt x="13685" y="12146"/>
                    <a:pt x="15309" y="12360"/>
                    <a:pt x="16879" y="12664"/>
                  </a:cubicBezTo>
                  <a:cubicBezTo>
                    <a:pt x="19109" y="13038"/>
                    <a:pt x="21268" y="13627"/>
                    <a:pt x="23427" y="14305"/>
                  </a:cubicBezTo>
                  <a:cubicBezTo>
                    <a:pt x="23945" y="14519"/>
                    <a:pt x="24534" y="14662"/>
                    <a:pt x="25051" y="14894"/>
                  </a:cubicBezTo>
                  <a:cubicBezTo>
                    <a:pt x="26996" y="15643"/>
                    <a:pt x="28923" y="16535"/>
                    <a:pt x="30707" y="17570"/>
                  </a:cubicBezTo>
                  <a:cubicBezTo>
                    <a:pt x="33687" y="19123"/>
                    <a:pt x="36435" y="20996"/>
                    <a:pt x="38879" y="23298"/>
                  </a:cubicBezTo>
                  <a:cubicBezTo>
                    <a:pt x="39843" y="24190"/>
                    <a:pt x="40735" y="25153"/>
                    <a:pt x="41627" y="26117"/>
                  </a:cubicBezTo>
                  <a:cubicBezTo>
                    <a:pt x="41859" y="26349"/>
                    <a:pt x="42002" y="26563"/>
                    <a:pt x="42234" y="26795"/>
                  </a:cubicBezTo>
                  <a:cubicBezTo>
                    <a:pt x="43126" y="27901"/>
                    <a:pt x="43786" y="29097"/>
                    <a:pt x="44464" y="30274"/>
                  </a:cubicBezTo>
                  <a:cubicBezTo>
                    <a:pt x="44535" y="30364"/>
                    <a:pt x="44607" y="30506"/>
                    <a:pt x="44678" y="30578"/>
                  </a:cubicBezTo>
                  <a:lnTo>
                    <a:pt x="67731" y="30578"/>
                  </a:lnTo>
                  <a:cubicBezTo>
                    <a:pt x="67213" y="29685"/>
                    <a:pt x="66607" y="28865"/>
                    <a:pt x="66018" y="28044"/>
                  </a:cubicBezTo>
                  <a:cubicBezTo>
                    <a:pt x="65572" y="27527"/>
                    <a:pt x="65126" y="27009"/>
                    <a:pt x="64680" y="26563"/>
                  </a:cubicBezTo>
                  <a:cubicBezTo>
                    <a:pt x="63716" y="25368"/>
                    <a:pt x="62592" y="24261"/>
                    <a:pt x="61486" y="23137"/>
                  </a:cubicBezTo>
                  <a:cubicBezTo>
                    <a:pt x="59023" y="20764"/>
                    <a:pt x="56436" y="18605"/>
                    <a:pt x="53599" y="16678"/>
                  </a:cubicBezTo>
                  <a:cubicBezTo>
                    <a:pt x="51084" y="14823"/>
                    <a:pt x="48478" y="13181"/>
                    <a:pt x="45873" y="11540"/>
                  </a:cubicBezTo>
                  <a:cubicBezTo>
                    <a:pt x="41413" y="8792"/>
                    <a:pt x="36720" y="6561"/>
                    <a:pt x="31813" y="4563"/>
                  </a:cubicBezTo>
                  <a:cubicBezTo>
                    <a:pt x="29672" y="3742"/>
                    <a:pt x="27353" y="3154"/>
                    <a:pt x="25122" y="2404"/>
                  </a:cubicBezTo>
                  <a:cubicBezTo>
                    <a:pt x="24016" y="2029"/>
                    <a:pt x="22821" y="1726"/>
                    <a:pt x="21643" y="1441"/>
                  </a:cubicBezTo>
                  <a:cubicBezTo>
                    <a:pt x="19859" y="1066"/>
                    <a:pt x="18075" y="763"/>
                    <a:pt x="16362" y="548"/>
                  </a:cubicBezTo>
                  <a:cubicBezTo>
                    <a:pt x="13973" y="143"/>
                    <a:pt x="11584" y="1"/>
                    <a:pt x="9195" y="1"/>
                  </a:cubicBezTo>
                  <a:close/>
                </a:path>
              </a:pathLst>
            </a:custGeom>
            <a:solidFill>
              <a:srgbClr val="D62C5A"/>
            </a:solidFill>
            <a:ln w="9525"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Simple Red Disease by Slidesgo">
  <a:themeElements>
    <a:clrScheme name="Simple Light">
      <a:dk1>
        <a:srgbClr val="000000"/>
      </a:dk1>
      <a:lt1>
        <a:srgbClr val="FFFFFF"/>
      </a:lt1>
      <a:dk2>
        <a:srgbClr val="9E324A"/>
      </a:dk2>
      <a:lt2>
        <a:srgbClr val="811A36"/>
      </a:lt2>
      <a:accent1>
        <a:srgbClr val="D11543"/>
      </a:accent1>
      <a:accent2>
        <a:srgbClr val="D62C5A"/>
      </a:accent2>
      <a:accent3>
        <a:srgbClr val="D4596E"/>
      </a:accent3>
      <a:accent4>
        <a:srgbClr val="721C37"/>
      </a:accent4>
      <a:accent5>
        <a:srgbClr val="AE1939"/>
      </a:accent5>
      <a:accent6>
        <a:srgbClr val="A12148"/>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On-screen Show (16:9)</PresentationFormat>
  <Paragraphs>54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Muli</vt:lpstr>
      <vt:lpstr>Paytone One</vt:lpstr>
      <vt:lpstr>Viga</vt:lpstr>
      <vt:lpstr>Lato</vt:lpstr>
      <vt:lpstr>Arial</vt:lpstr>
      <vt:lpstr>Roboto</vt:lpstr>
      <vt:lpstr>Simple Red Disease by Slidesgo</vt:lpstr>
      <vt:lpstr>HEMOFILIJA</vt:lpstr>
      <vt:lpstr>UVOD</vt:lpstr>
      <vt:lpstr>SIMPTOMI</vt:lpstr>
      <vt:lpstr>DIJAGNOZA</vt:lpstr>
      <vt:lpstr>LIJECENJE</vt:lpstr>
      <vt:lpstr>LIJECENJE</vt:lpstr>
      <vt:lpstr>HEMOFILIJA A I B</vt:lpstr>
      <vt:lpstr>HEMOFILIJA A I B</vt:lpstr>
      <vt:lpstr>HEMOFILIJA C</vt:lpstr>
      <vt:lpstr>PARAHEMOFILIJA</vt:lpstr>
      <vt:lpstr>Svjetski dan hemofilije </vt:lpstr>
      <vt:lpstr>Hvala na  pažnji!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HEMOFILIJA</dc:title>
  <dc:creator>ASUS</dc:creator>
  <cp:lastModifiedBy>dzenan pleho</cp:lastModifiedBy>
  <cp:revision>1</cp:revision>
  <dcterms:modified xsi:type="dcterms:W3CDTF">2021-04-14T09:26:39Z</dcterms:modified>
</cp:coreProperties>
</file>